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7" r:id="rId2"/>
    <p:sldId id="260" r:id="rId3"/>
    <p:sldId id="279" r:id="rId4"/>
    <p:sldId id="266" r:id="rId5"/>
    <p:sldId id="269" r:id="rId6"/>
    <p:sldId id="268" r:id="rId7"/>
    <p:sldId id="356" r:id="rId8"/>
    <p:sldId id="259" r:id="rId9"/>
    <p:sldId id="267" r:id="rId10"/>
    <p:sldId id="358" r:id="rId11"/>
    <p:sldId id="359" r:id="rId12"/>
    <p:sldId id="362" r:id="rId13"/>
    <p:sldId id="361" r:id="rId14"/>
    <p:sldId id="265" r:id="rId15"/>
    <p:sldId id="375" r:id="rId16"/>
    <p:sldId id="376" r:id="rId17"/>
    <p:sldId id="264" r:id="rId18"/>
    <p:sldId id="272" r:id="rId1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8"/>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rant (staff)" userId="4bb36a89-69a4-4be9-a4ab-4e6742c13c37" providerId="ADAL" clId="{93C842C0-C0B2-7B4F-BB37-2AA6A109DC43}"/>
    <pc:docChg chg="delSld modSld">
      <pc:chgData name="David Grant (staff)" userId="4bb36a89-69a4-4be9-a4ab-4e6742c13c37" providerId="ADAL" clId="{93C842C0-C0B2-7B4F-BB37-2AA6A109DC43}" dt="2022-10-04T20:43:13.630" v="29" actId="20577"/>
      <pc:docMkLst>
        <pc:docMk/>
      </pc:docMkLst>
      <pc:sldChg chg="del">
        <pc:chgData name="David Grant (staff)" userId="4bb36a89-69a4-4be9-a4ab-4e6742c13c37" providerId="ADAL" clId="{93C842C0-C0B2-7B4F-BB37-2AA6A109DC43}" dt="2022-10-04T20:27:50.685" v="0" actId="2696"/>
        <pc:sldMkLst>
          <pc:docMk/>
          <pc:sldMk cId="449539644" sldId="256"/>
        </pc:sldMkLst>
      </pc:sldChg>
      <pc:sldChg chg="del">
        <pc:chgData name="David Grant (staff)" userId="4bb36a89-69a4-4be9-a4ab-4e6742c13c37" providerId="ADAL" clId="{93C842C0-C0B2-7B4F-BB37-2AA6A109DC43}" dt="2022-10-04T20:43:03.475" v="12" actId="2696"/>
        <pc:sldMkLst>
          <pc:docMk/>
          <pc:sldMk cId="3492473090" sldId="273"/>
        </pc:sldMkLst>
      </pc:sldChg>
      <pc:sldChg chg="modSp mod">
        <pc:chgData name="David Grant (staff)" userId="4bb36a89-69a4-4be9-a4ab-4e6742c13c37" providerId="ADAL" clId="{93C842C0-C0B2-7B4F-BB37-2AA6A109DC43}" dt="2022-10-04T20:38:04.261" v="11" actId="20577"/>
        <pc:sldMkLst>
          <pc:docMk/>
          <pc:sldMk cId="3524793153" sldId="362"/>
        </pc:sldMkLst>
        <pc:spChg chg="mod">
          <ac:chgData name="David Grant (staff)" userId="4bb36a89-69a4-4be9-a4ab-4e6742c13c37" providerId="ADAL" clId="{93C842C0-C0B2-7B4F-BB37-2AA6A109DC43}" dt="2022-10-04T20:38:04.261" v="11" actId="20577"/>
          <ac:spMkLst>
            <pc:docMk/>
            <pc:sldMk cId="3524793153" sldId="362"/>
            <ac:spMk id="7" creationId="{00000000-0000-0000-0000-000000000000}"/>
          </ac:spMkLst>
        </pc:spChg>
      </pc:sldChg>
      <pc:sldChg chg="modSp mod">
        <pc:chgData name="David Grant (staff)" userId="4bb36a89-69a4-4be9-a4ab-4e6742c13c37" providerId="ADAL" clId="{93C842C0-C0B2-7B4F-BB37-2AA6A109DC43}" dt="2022-10-04T20:43:13.630" v="29" actId="20577"/>
        <pc:sldMkLst>
          <pc:docMk/>
          <pc:sldMk cId="645156834" sldId="375"/>
        </pc:sldMkLst>
        <pc:spChg chg="mod">
          <ac:chgData name="David Grant (staff)" userId="4bb36a89-69a4-4be9-a4ab-4e6742c13c37" providerId="ADAL" clId="{93C842C0-C0B2-7B4F-BB37-2AA6A109DC43}" dt="2022-10-04T20:43:13.630" v="29" actId="20577"/>
          <ac:spMkLst>
            <pc:docMk/>
            <pc:sldMk cId="645156834" sldId="375"/>
            <ac:spMk id="7" creationId="{00000000-0000-0000-0000-000000000000}"/>
          </ac:spMkLst>
        </pc:spChg>
      </pc:sldChg>
    </pc:docChg>
  </pc:docChgLst>
  <pc:docChgLst>
    <pc:chgData name="David Grant" userId="4bb36a89-69a4-4be9-a4ab-4e6742c13c37" providerId="ADAL" clId="{A20C9704-0B97-9D40-B938-A210D8234CD2}"/>
    <pc:docChg chg="custSel modSld">
      <pc:chgData name="David Grant" userId="4bb36a89-69a4-4be9-a4ab-4e6742c13c37" providerId="ADAL" clId="{A20C9704-0B97-9D40-B938-A210D8234CD2}" dt="2020-09-09T13:21:41.740" v="101" actId="14100"/>
      <pc:docMkLst>
        <pc:docMk/>
      </pc:docMkLst>
      <pc:sldChg chg="addSp modSp mod">
        <pc:chgData name="David Grant" userId="4bb36a89-69a4-4be9-a4ab-4e6742c13c37" providerId="ADAL" clId="{A20C9704-0B97-9D40-B938-A210D8234CD2}" dt="2020-09-09T13:15:24.716" v="80" actId="1076"/>
        <pc:sldMkLst>
          <pc:docMk/>
          <pc:sldMk cId="3455717831" sldId="257"/>
        </pc:sldMkLst>
        <pc:spChg chg="mod">
          <ac:chgData name="David Grant" userId="4bb36a89-69a4-4be9-a4ab-4e6742c13c37" providerId="ADAL" clId="{A20C9704-0B97-9D40-B938-A210D8234CD2}" dt="2020-09-09T10:40:07.734" v="79" actId="20577"/>
          <ac:spMkLst>
            <pc:docMk/>
            <pc:sldMk cId="3455717831" sldId="257"/>
            <ac:spMk id="3" creationId="{00000000-0000-0000-0000-000000000000}"/>
          </ac:spMkLst>
        </pc:spChg>
        <pc:spChg chg="add mod">
          <ac:chgData name="David Grant" userId="4bb36a89-69a4-4be9-a4ab-4e6742c13c37" providerId="ADAL" clId="{A20C9704-0B97-9D40-B938-A210D8234CD2}" dt="2020-09-09T10:39:55.156" v="76" actId="113"/>
          <ac:spMkLst>
            <pc:docMk/>
            <pc:sldMk cId="3455717831" sldId="257"/>
            <ac:spMk id="5" creationId="{3ECB2965-9E1A-2B4A-85A7-9C27C28C511C}"/>
          </ac:spMkLst>
        </pc:spChg>
        <pc:picChg chg="mod">
          <ac:chgData name="David Grant" userId="4bb36a89-69a4-4be9-a4ab-4e6742c13c37" providerId="ADAL" clId="{A20C9704-0B97-9D40-B938-A210D8234CD2}" dt="2020-09-09T13:15:24.716" v="80" actId="1076"/>
          <ac:picMkLst>
            <pc:docMk/>
            <pc:sldMk cId="3455717831" sldId="257"/>
            <ac:picMk id="14" creationId="{1FCA69E4-5B42-4CC2-81E0-C2B0B4CB5A19}"/>
          </ac:picMkLst>
        </pc:picChg>
      </pc:sldChg>
      <pc:sldChg chg="modSp mod">
        <pc:chgData name="David Grant" userId="4bb36a89-69a4-4be9-a4ab-4e6742c13c37" providerId="ADAL" clId="{A20C9704-0B97-9D40-B938-A210D8234CD2}" dt="2020-09-09T13:17:46.749" v="86" actId="14100"/>
        <pc:sldMkLst>
          <pc:docMk/>
          <pc:sldMk cId="683360277" sldId="260"/>
        </pc:sldMkLst>
        <pc:spChg chg="mod">
          <ac:chgData name="David Grant" userId="4bb36a89-69a4-4be9-a4ab-4e6742c13c37" providerId="ADAL" clId="{A20C9704-0B97-9D40-B938-A210D8234CD2}" dt="2020-09-09T13:17:42.605" v="85" actId="255"/>
          <ac:spMkLst>
            <pc:docMk/>
            <pc:sldMk cId="683360277" sldId="260"/>
            <ac:spMk id="3" creationId="{00000000-0000-0000-0000-000000000000}"/>
          </ac:spMkLst>
        </pc:spChg>
        <pc:picChg chg="mod">
          <ac:chgData name="David Grant" userId="4bb36a89-69a4-4be9-a4ab-4e6742c13c37" providerId="ADAL" clId="{A20C9704-0B97-9D40-B938-A210D8234CD2}" dt="2020-09-09T13:17:46.749" v="86" actId="14100"/>
          <ac:picMkLst>
            <pc:docMk/>
            <pc:sldMk cId="683360277" sldId="260"/>
            <ac:picMk id="5" creationId="{82E847C4-5527-485D-AD25-7B88794EC624}"/>
          </ac:picMkLst>
        </pc:picChg>
      </pc:sldChg>
      <pc:sldChg chg="modSp mod">
        <pc:chgData name="David Grant" userId="4bb36a89-69a4-4be9-a4ab-4e6742c13c37" providerId="ADAL" clId="{A20C9704-0B97-9D40-B938-A210D8234CD2}" dt="2020-09-09T13:19:05.950" v="95" actId="14100"/>
        <pc:sldMkLst>
          <pc:docMk/>
          <pc:sldMk cId="1209973688" sldId="268"/>
        </pc:sldMkLst>
        <pc:spChg chg="mod">
          <ac:chgData name="David Grant" userId="4bb36a89-69a4-4be9-a4ab-4e6742c13c37" providerId="ADAL" clId="{A20C9704-0B97-9D40-B938-A210D8234CD2}" dt="2020-09-09T13:19:01.202" v="94" actId="1076"/>
          <ac:spMkLst>
            <pc:docMk/>
            <pc:sldMk cId="1209973688" sldId="268"/>
            <ac:spMk id="5" creationId="{00000000-0000-0000-0000-000000000000}"/>
          </ac:spMkLst>
        </pc:spChg>
        <pc:spChg chg="mod">
          <ac:chgData name="David Grant" userId="4bb36a89-69a4-4be9-a4ab-4e6742c13c37" providerId="ADAL" clId="{A20C9704-0B97-9D40-B938-A210D8234CD2}" dt="2020-09-09T13:18:50.673" v="93" actId="1076"/>
          <ac:spMkLst>
            <pc:docMk/>
            <pc:sldMk cId="1209973688" sldId="268"/>
            <ac:spMk id="8" creationId="{00000000-0000-0000-0000-000000000000}"/>
          </ac:spMkLst>
        </pc:spChg>
        <pc:picChg chg="mod">
          <ac:chgData name="David Grant" userId="4bb36a89-69a4-4be9-a4ab-4e6742c13c37" providerId="ADAL" clId="{A20C9704-0B97-9D40-B938-A210D8234CD2}" dt="2020-09-09T13:18:47.636" v="92" actId="14100"/>
          <ac:picMkLst>
            <pc:docMk/>
            <pc:sldMk cId="1209973688" sldId="268"/>
            <ac:picMk id="4" creationId="{00000000-0000-0000-0000-000000000000}"/>
          </ac:picMkLst>
        </pc:picChg>
        <pc:picChg chg="mod">
          <ac:chgData name="David Grant" userId="4bb36a89-69a4-4be9-a4ab-4e6742c13c37" providerId="ADAL" clId="{A20C9704-0B97-9D40-B938-A210D8234CD2}" dt="2020-09-09T13:19:05.950" v="95" actId="14100"/>
          <ac:picMkLst>
            <pc:docMk/>
            <pc:sldMk cId="1209973688" sldId="268"/>
            <ac:picMk id="7" creationId="{F6809401-BA49-47CC-AA16-3570C5385AA4}"/>
          </ac:picMkLst>
        </pc:picChg>
      </pc:sldChg>
      <pc:sldChg chg="modSp mod">
        <pc:chgData name="David Grant" userId="4bb36a89-69a4-4be9-a4ab-4e6742c13c37" providerId="ADAL" clId="{A20C9704-0B97-9D40-B938-A210D8234CD2}" dt="2020-09-09T13:18:23.898" v="90" actId="14100"/>
        <pc:sldMkLst>
          <pc:docMk/>
          <pc:sldMk cId="3144752305" sldId="269"/>
        </pc:sldMkLst>
        <pc:picChg chg="mod">
          <ac:chgData name="David Grant" userId="4bb36a89-69a4-4be9-a4ab-4e6742c13c37" providerId="ADAL" clId="{A20C9704-0B97-9D40-B938-A210D8234CD2}" dt="2020-09-09T13:18:23.898" v="90" actId="14100"/>
          <ac:picMkLst>
            <pc:docMk/>
            <pc:sldMk cId="3144752305" sldId="269"/>
            <ac:picMk id="6" creationId="{21B64C61-916D-4B75-B025-CAB822061251}"/>
          </ac:picMkLst>
        </pc:picChg>
      </pc:sldChg>
      <pc:sldChg chg="modSp mod">
        <pc:chgData name="David Grant" userId="4bb36a89-69a4-4be9-a4ab-4e6742c13c37" providerId="ADAL" clId="{A20C9704-0B97-9D40-B938-A210D8234CD2}" dt="2020-09-09T13:21:41.740" v="101" actId="14100"/>
        <pc:sldMkLst>
          <pc:docMk/>
          <pc:sldMk cId="687300109" sldId="272"/>
        </pc:sldMkLst>
        <pc:picChg chg="mod">
          <ac:chgData name="David Grant" userId="4bb36a89-69a4-4be9-a4ab-4e6742c13c37" providerId="ADAL" clId="{A20C9704-0B97-9D40-B938-A210D8234CD2}" dt="2020-09-09T13:21:41.740" v="101" actId="14100"/>
          <ac:picMkLst>
            <pc:docMk/>
            <pc:sldMk cId="687300109" sldId="272"/>
            <ac:picMk id="8" creationId="{6B8119A7-5D86-4D4B-953E-387641D9E5DA}"/>
          </ac:picMkLst>
        </pc:picChg>
      </pc:sldChg>
      <pc:sldChg chg="modSp mod">
        <pc:chgData name="David Grant" userId="4bb36a89-69a4-4be9-a4ab-4e6742c13c37" providerId="ADAL" clId="{A20C9704-0B97-9D40-B938-A210D8234CD2}" dt="2020-09-09T13:21:07.844" v="99" actId="1076"/>
        <pc:sldMkLst>
          <pc:docMk/>
          <pc:sldMk cId="3492473090" sldId="273"/>
        </pc:sldMkLst>
        <pc:picChg chg="mod">
          <ac:chgData name="David Grant" userId="4bb36a89-69a4-4be9-a4ab-4e6742c13c37" providerId="ADAL" clId="{A20C9704-0B97-9D40-B938-A210D8234CD2}" dt="2020-09-09T13:21:07.844" v="99" actId="1076"/>
          <ac:picMkLst>
            <pc:docMk/>
            <pc:sldMk cId="3492473090" sldId="273"/>
            <ac:picMk id="8" creationId="{4FB43518-48E8-4515-AE64-5095C7C5536E}"/>
          </ac:picMkLst>
        </pc:picChg>
      </pc:sldChg>
      <pc:sldChg chg="modSp mod">
        <pc:chgData name="David Grant" userId="4bb36a89-69a4-4be9-a4ab-4e6742c13c37" providerId="ADAL" clId="{A20C9704-0B97-9D40-B938-A210D8234CD2}" dt="2020-09-09T13:17:55.873" v="87" actId="1076"/>
        <pc:sldMkLst>
          <pc:docMk/>
          <pc:sldMk cId="3563218872" sldId="279"/>
        </pc:sldMkLst>
        <pc:picChg chg="mod">
          <ac:chgData name="David Grant" userId="4bb36a89-69a4-4be9-a4ab-4e6742c13c37" providerId="ADAL" clId="{A20C9704-0B97-9D40-B938-A210D8234CD2}" dt="2020-09-09T13:17:55.873" v="87" actId="1076"/>
          <ac:picMkLst>
            <pc:docMk/>
            <pc:sldMk cId="3563218872" sldId="279"/>
            <ac:picMk id="5" creationId="{CDB89B56-3C3F-440A-9AB4-9E68304BB00E}"/>
          </ac:picMkLst>
        </pc:picChg>
      </pc:sldChg>
      <pc:sldChg chg="modSp mod">
        <pc:chgData name="David Grant" userId="4bb36a89-69a4-4be9-a4ab-4e6742c13c37" providerId="ADAL" clId="{A20C9704-0B97-9D40-B938-A210D8234CD2}" dt="2020-09-09T13:19:23.410" v="96" actId="1076"/>
        <pc:sldMkLst>
          <pc:docMk/>
          <pc:sldMk cId="3358831606" sldId="356"/>
        </pc:sldMkLst>
        <pc:picChg chg="mod">
          <ac:chgData name="David Grant" userId="4bb36a89-69a4-4be9-a4ab-4e6742c13c37" providerId="ADAL" clId="{A20C9704-0B97-9D40-B938-A210D8234CD2}" dt="2020-09-09T13:19:23.410" v="96" actId="1076"/>
          <ac:picMkLst>
            <pc:docMk/>
            <pc:sldMk cId="3358831606" sldId="356"/>
            <ac:picMk id="7" creationId="{A7415396-6BE2-4B11-A3E9-226B08A931FA}"/>
          </ac:picMkLst>
        </pc:picChg>
      </pc:sldChg>
      <pc:sldChg chg="modSp mod">
        <pc:chgData name="David Grant" userId="4bb36a89-69a4-4be9-a4ab-4e6742c13c37" providerId="ADAL" clId="{A20C9704-0B97-9D40-B938-A210D8234CD2}" dt="2020-09-09T13:19:41.072" v="97" actId="1076"/>
        <pc:sldMkLst>
          <pc:docMk/>
          <pc:sldMk cId="750357386" sldId="358"/>
        </pc:sldMkLst>
        <pc:picChg chg="mod">
          <ac:chgData name="David Grant" userId="4bb36a89-69a4-4be9-a4ab-4e6742c13c37" providerId="ADAL" clId="{A20C9704-0B97-9D40-B938-A210D8234CD2}" dt="2020-09-09T13:19:41.072" v="97" actId="1076"/>
          <ac:picMkLst>
            <pc:docMk/>
            <pc:sldMk cId="750357386" sldId="358"/>
            <ac:picMk id="6" creationId="{D696A076-C042-44F4-8A8C-BE7591F714A2}"/>
          </ac:picMkLst>
        </pc:picChg>
      </pc:sldChg>
      <pc:sldChg chg="modSp mod">
        <pc:chgData name="David Grant" userId="4bb36a89-69a4-4be9-a4ab-4e6742c13c37" providerId="ADAL" clId="{A20C9704-0B97-9D40-B938-A210D8234CD2}" dt="2020-09-09T13:19:56.631" v="98" actId="1076"/>
        <pc:sldMkLst>
          <pc:docMk/>
          <pc:sldMk cId="3524793153" sldId="362"/>
        </pc:sldMkLst>
        <pc:picChg chg="mod">
          <ac:chgData name="David Grant" userId="4bb36a89-69a4-4be9-a4ab-4e6742c13c37" providerId="ADAL" clId="{A20C9704-0B97-9D40-B938-A210D8234CD2}" dt="2020-09-09T13:19:56.631" v="98" actId="1076"/>
          <ac:picMkLst>
            <pc:docMk/>
            <pc:sldMk cId="3524793153" sldId="362"/>
            <ac:picMk id="5" creationId="{200EAB3D-3B62-434C-8A63-E05A07E34D75}"/>
          </ac:picMkLst>
        </pc:picChg>
      </pc:sldChg>
      <pc:sldChg chg="modSp mod">
        <pc:chgData name="David Grant" userId="4bb36a89-69a4-4be9-a4ab-4e6742c13c37" providerId="ADAL" clId="{A20C9704-0B97-9D40-B938-A210D8234CD2}" dt="2020-09-09T13:21:22.884" v="100" actId="14100"/>
        <pc:sldMkLst>
          <pc:docMk/>
          <pc:sldMk cId="3278314914" sldId="376"/>
        </pc:sldMkLst>
        <pc:picChg chg="mod">
          <ac:chgData name="David Grant" userId="4bb36a89-69a4-4be9-a4ab-4e6742c13c37" providerId="ADAL" clId="{A20C9704-0B97-9D40-B938-A210D8234CD2}" dt="2020-09-09T13:21:22.884" v="100" actId="14100"/>
          <ac:picMkLst>
            <pc:docMk/>
            <pc:sldMk cId="3278314914" sldId="376"/>
            <ac:picMk id="6" creationId="{EED89942-FD6B-427D-A260-4E0D1E0E5E04}"/>
          </ac:picMkLst>
        </pc:picChg>
      </pc:sldChg>
    </pc:docChg>
  </pc:docChgLst>
  <pc:docChgLst>
    <pc:chgData name="David Grant" userId="4bb36a89-69a4-4be9-a4ab-4e6742c13c37" providerId="ADAL" clId="{89273CF0-AEFC-49D4-A16F-D7750DF36F6B}"/>
    <pc:docChg chg="modSld">
      <pc:chgData name="David Grant" userId="4bb36a89-69a4-4be9-a4ab-4e6742c13c37" providerId="ADAL" clId="{89273CF0-AEFC-49D4-A16F-D7750DF36F6B}" dt="2020-09-09T11:33:31.857" v="32"/>
      <pc:docMkLst>
        <pc:docMk/>
      </pc:docMkLst>
      <pc:sldChg chg="addSp modSp">
        <pc:chgData name="David Grant" userId="4bb36a89-69a4-4be9-a4ab-4e6742c13c37" providerId="ADAL" clId="{89273CF0-AEFC-49D4-A16F-D7750DF36F6B}" dt="2020-09-09T11:06:27.289" v="16"/>
        <pc:sldMkLst>
          <pc:docMk/>
          <pc:sldMk cId="449539644" sldId="256"/>
        </pc:sldMkLst>
        <pc:picChg chg="add mod">
          <ac:chgData name="David Grant" userId="4bb36a89-69a4-4be9-a4ab-4e6742c13c37" providerId="ADAL" clId="{89273CF0-AEFC-49D4-A16F-D7750DF36F6B}" dt="2020-09-09T11:06:27.289" v="16"/>
          <ac:picMkLst>
            <pc:docMk/>
            <pc:sldMk cId="449539644" sldId="256"/>
            <ac:picMk id="5" creationId="{201CF8CC-1B21-48DD-B585-06B29A46664C}"/>
          </ac:picMkLst>
        </pc:picChg>
      </pc:sldChg>
      <pc:sldChg chg="addSp delSp modSp modTransition modAnim">
        <pc:chgData name="David Grant" userId="4bb36a89-69a4-4be9-a4ab-4e6742c13c37" providerId="ADAL" clId="{89273CF0-AEFC-49D4-A16F-D7750DF36F6B}" dt="2020-09-09T11:06:27.289" v="16"/>
        <pc:sldMkLst>
          <pc:docMk/>
          <pc:sldMk cId="3455717831" sldId="257"/>
        </pc:sldMkLst>
        <pc:picChg chg="add del mod">
          <ac:chgData name="David Grant" userId="4bb36a89-69a4-4be9-a4ab-4e6742c13c37" providerId="ADAL" clId="{89273CF0-AEFC-49D4-A16F-D7750DF36F6B}" dt="2020-09-09T10:49:06.777" v="1"/>
          <ac:picMkLst>
            <pc:docMk/>
            <pc:sldMk cId="3455717831" sldId="257"/>
            <ac:picMk id="6" creationId="{7BF80C06-1D67-4952-B6AE-F3D7432B39CC}"/>
          </ac:picMkLst>
        </pc:picChg>
        <pc:picChg chg="add del mod">
          <ac:chgData name="David Grant" userId="4bb36a89-69a4-4be9-a4ab-4e6742c13c37" providerId="ADAL" clId="{89273CF0-AEFC-49D4-A16F-D7750DF36F6B}" dt="2020-09-09T10:51:11.085" v="3"/>
          <ac:picMkLst>
            <pc:docMk/>
            <pc:sldMk cId="3455717831" sldId="257"/>
            <ac:picMk id="7" creationId="{069DEAD0-825C-434D-BC48-4089121D2D6E}"/>
          </ac:picMkLst>
        </pc:picChg>
        <pc:picChg chg="add del mod">
          <ac:chgData name="David Grant" userId="4bb36a89-69a4-4be9-a4ab-4e6742c13c37" providerId="ADAL" clId="{89273CF0-AEFC-49D4-A16F-D7750DF36F6B}" dt="2020-09-09T10:52:03.953" v="5"/>
          <ac:picMkLst>
            <pc:docMk/>
            <pc:sldMk cId="3455717831" sldId="257"/>
            <ac:picMk id="8" creationId="{8458F136-643B-4E55-9788-7AD6D1F89CAE}"/>
          </ac:picMkLst>
        </pc:picChg>
        <pc:picChg chg="add del mod">
          <ac:chgData name="David Grant" userId="4bb36a89-69a4-4be9-a4ab-4e6742c13c37" providerId="ADAL" clId="{89273CF0-AEFC-49D4-A16F-D7750DF36F6B}" dt="2020-09-09T10:52:27.278" v="7"/>
          <ac:picMkLst>
            <pc:docMk/>
            <pc:sldMk cId="3455717831" sldId="257"/>
            <ac:picMk id="9" creationId="{7D9AA389-984D-47EB-B470-FB06CF288CBC}"/>
          </ac:picMkLst>
        </pc:picChg>
        <pc:picChg chg="add del mod">
          <ac:chgData name="David Grant" userId="4bb36a89-69a4-4be9-a4ab-4e6742c13c37" providerId="ADAL" clId="{89273CF0-AEFC-49D4-A16F-D7750DF36F6B}" dt="2020-09-09T10:52:41.498" v="9"/>
          <ac:picMkLst>
            <pc:docMk/>
            <pc:sldMk cId="3455717831" sldId="257"/>
            <ac:picMk id="10" creationId="{F798CED2-2519-4D19-A727-5C13D4F36E3F}"/>
          </ac:picMkLst>
        </pc:picChg>
        <pc:picChg chg="add del mod">
          <ac:chgData name="David Grant" userId="4bb36a89-69a4-4be9-a4ab-4e6742c13c37" providerId="ADAL" clId="{89273CF0-AEFC-49D4-A16F-D7750DF36F6B}" dt="2020-09-09T10:53:02.178" v="11"/>
          <ac:picMkLst>
            <pc:docMk/>
            <pc:sldMk cId="3455717831" sldId="257"/>
            <ac:picMk id="11" creationId="{56E55EBC-9E0B-42BE-B457-2054E745357F}"/>
          </ac:picMkLst>
        </pc:picChg>
        <pc:picChg chg="add del mod">
          <ac:chgData name="David Grant" userId="4bb36a89-69a4-4be9-a4ab-4e6742c13c37" providerId="ADAL" clId="{89273CF0-AEFC-49D4-A16F-D7750DF36F6B}" dt="2020-09-09T10:53:54.363" v="13"/>
          <ac:picMkLst>
            <pc:docMk/>
            <pc:sldMk cId="3455717831" sldId="257"/>
            <ac:picMk id="12" creationId="{4EDEAFD9-3812-4B68-A4D8-98127A1C20F3}"/>
          </ac:picMkLst>
        </pc:picChg>
        <pc:picChg chg="add del mod">
          <ac:chgData name="David Grant" userId="4bb36a89-69a4-4be9-a4ab-4e6742c13c37" providerId="ADAL" clId="{89273CF0-AEFC-49D4-A16F-D7750DF36F6B}" dt="2020-09-09T10:54:13.365" v="15"/>
          <ac:picMkLst>
            <pc:docMk/>
            <pc:sldMk cId="3455717831" sldId="257"/>
            <ac:picMk id="13" creationId="{98413277-82FF-49D6-97FF-9856C7C40FBC}"/>
          </ac:picMkLst>
        </pc:picChg>
        <pc:picChg chg="add mod">
          <ac:chgData name="David Grant" userId="4bb36a89-69a4-4be9-a4ab-4e6742c13c37" providerId="ADAL" clId="{89273CF0-AEFC-49D4-A16F-D7750DF36F6B}" dt="2020-09-09T11:06:27.289" v="16"/>
          <ac:picMkLst>
            <pc:docMk/>
            <pc:sldMk cId="3455717831" sldId="257"/>
            <ac:picMk id="14" creationId="{1FCA69E4-5B42-4CC2-81E0-C2B0B4CB5A19}"/>
          </ac:picMkLst>
        </pc:picChg>
      </pc:sldChg>
      <pc:sldChg chg="addSp modSp">
        <pc:chgData name="David Grant" userId="4bb36a89-69a4-4be9-a4ab-4e6742c13c37" providerId="ADAL" clId="{89273CF0-AEFC-49D4-A16F-D7750DF36F6B}" dt="2020-09-09T11:06:27.289" v="16"/>
        <pc:sldMkLst>
          <pc:docMk/>
          <pc:sldMk cId="4067379394" sldId="259"/>
        </pc:sldMkLst>
        <pc:picChg chg="add mod">
          <ac:chgData name="David Grant" userId="4bb36a89-69a4-4be9-a4ab-4e6742c13c37" providerId="ADAL" clId="{89273CF0-AEFC-49D4-A16F-D7750DF36F6B}" dt="2020-09-09T11:06:27.289" v="16"/>
          <ac:picMkLst>
            <pc:docMk/>
            <pc:sldMk cId="4067379394" sldId="259"/>
            <ac:picMk id="4" creationId="{34C6DEB6-DF3D-4799-945E-957B3FD9DE1A}"/>
          </ac:picMkLst>
        </pc:picChg>
      </pc:sldChg>
      <pc:sldChg chg="addSp modSp">
        <pc:chgData name="David Grant" userId="4bb36a89-69a4-4be9-a4ab-4e6742c13c37" providerId="ADAL" clId="{89273CF0-AEFC-49D4-A16F-D7750DF36F6B}" dt="2020-09-09T11:06:27.289" v="16"/>
        <pc:sldMkLst>
          <pc:docMk/>
          <pc:sldMk cId="683360277" sldId="260"/>
        </pc:sldMkLst>
        <pc:picChg chg="add mod">
          <ac:chgData name="David Grant" userId="4bb36a89-69a4-4be9-a4ab-4e6742c13c37" providerId="ADAL" clId="{89273CF0-AEFC-49D4-A16F-D7750DF36F6B}" dt="2020-09-09T11:06:27.289" v="16"/>
          <ac:picMkLst>
            <pc:docMk/>
            <pc:sldMk cId="683360277" sldId="260"/>
            <ac:picMk id="5" creationId="{82E847C4-5527-485D-AD25-7B88794EC624}"/>
          </ac:picMkLst>
        </pc:picChg>
      </pc:sldChg>
      <pc:sldChg chg="addSp delSp modSp">
        <pc:chgData name="David Grant" userId="4bb36a89-69a4-4be9-a4ab-4e6742c13c37" providerId="ADAL" clId="{89273CF0-AEFC-49D4-A16F-D7750DF36F6B}" dt="2020-09-09T11:31:19.136" v="30"/>
        <pc:sldMkLst>
          <pc:docMk/>
          <pc:sldMk cId="2708908599" sldId="264"/>
        </pc:sldMkLst>
        <pc:picChg chg="add del mod">
          <ac:chgData name="David Grant" userId="4bb36a89-69a4-4be9-a4ab-4e6742c13c37" providerId="ADAL" clId="{89273CF0-AEFC-49D4-A16F-D7750DF36F6B}" dt="2020-09-09T11:31:19.136" v="30"/>
          <ac:picMkLst>
            <pc:docMk/>
            <pc:sldMk cId="2708908599" sldId="264"/>
            <ac:picMk id="6" creationId="{511148F5-A96F-4BB0-9A07-B34C3A539C7E}"/>
          </ac:picMkLst>
        </pc:picChg>
        <pc:picChg chg="add mod">
          <ac:chgData name="David Grant" userId="4bb36a89-69a4-4be9-a4ab-4e6742c13c37" providerId="ADAL" clId="{89273CF0-AEFC-49D4-A16F-D7750DF36F6B}" dt="2020-09-09T11:31:19.136" v="30"/>
          <ac:picMkLst>
            <pc:docMk/>
            <pc:sldMk cId="2708908599" sldId="264"/>
            <ac:picMk id="7" creationId="{E779ACBB-2E2F-48C3-958E-4AC2DF67E6CE}"/>
          </ac:picMkLst>
        </pc:picChg>
      </pc:sldChg>
      <pc:sldChg chg="addSp delSp modSp">
        <pc:chgData name="David Grant" userId="4bb36a89-69a4-4be9-a4ab-4e6742c13c37" providerId="ADAL" clId="{89273CF0-AEFC-49D4-A16F-D7750DF36F6B}" dt="2020-09-09T11:25:46.637" v="28"/>
        <pc:sldMkLst>
          <pc:docMk/>
          <pc:sldMk cId="1966277319" sldId="265"/>
        </pc:sldMkLst>
        <pc:picChg chg="add del mod">
          <ac:chgData name="David Grant" userId="4bb36a89-69a4-4be9-a4ab-4e6742c13c37" providerId="ADAL" clId="{89273CF0-AEFC-49D4-A16F-D7750DF36F6B}" dt="2020-09-09T11:25:46.637" v="28"/>
          <ac:picMkLst>
            <pc:docMk/>
            <pc:sldMk cId="1966277319" sldId="265"/>
            <ac:picMk id="5" creationId="{6A8CE64F-63AB-463F-9730-33B96D86B48F}"/>
          </ac:picMkLst>
        </pc:picChg>
        <pc:picChg chg="add mod">
          <ac:chgData name="David Grant" userId="4bb36a89-69a4-4be9-a4ab-4e6742c13c37" providerId="ADAL" clId="{89273CF0-AEFC-49D4-A16F-D7750DF36F6B}" dt="2020-09-09T11:25:46.637" v="28"/>
          <ac:picMkLst>
            <pc:docMk/>
            <pc:sldMk cId="1966277319" sldId="265"/>
            <ac:picMk id="7" creationId="{BED6C7A7-5353-4573-BF58-E4F77052A950}"/>
          </ac:picMkLst>
        </pc:picChg>
      </pc:sldChg>
      <pc:sldChg chg="addSp modSp">
        <pc:chgData name="David Grant" userId="4bb36a89-69a4-4be9-a4ab-4e6742c13c37" providerId="ADAL" clId="{89273CF0-AEFC-49D4-A16F-D7750DF36F6B}" dt="2020-09-09T11:06:27.289" v="16"/>
        <pc:sldMkLst>
          <pc:docMk/>
          <pc:sldMk cId="3176420027" sldId="266"/>
        </pc:sldMkLst>
        <pc:picChg chg="add mod">
          <ac:chgData name="David Grant" userId="4bb36a89-69a4-4be9-a4ab-4e6742c13c37" providerId="ADAL" clId="{89273CF0-AEFC-49D4-A16F-D7750DF36F6B}" dt="2020-09-09T11:06:27.289" v="16"/>
          <ac:picMkLst>
            <pc:docMk/>
            <pc:sldMk cId="3176420027" sldId="266"/>
            <ac:picMk id="4" creationId="{C5894FAD-2749-40C9-9FAC-C956F2053D32}"/>
          </ac:picMkLst>
        </pc:picChg>
      </pc:sldChg>
      <pc:sldChg chg="addSp modSp">
        <pc:chgData name="David Grant" userId="4bb36a89-69a4-4be9-a4ab-4e6742c13c37" providerId="ADAL" clId="{89273CF0-AEFC-49D4-A16F-D7750DF36F6B}" dt="2020-09-09T11:06:27.289" v="16"/>
        <pc:sldMkLst>
          <pc:docMk/>
          <pc:sldMk cId="2719929572" sldId="267"/>
        </pc:sldMkLst>
        <pc:picChg chg="add mod">
          <ac:chgData name="David Grant" userId="4bb36a89-69a4-4be9-a4ab-4e6742c13c37" providerId="ADAL" clId="{89273CF0-AEFC-49D4-A16F-D7750DF36F6B}" dt="2020-09-09T11:06:27.289" v="16"/>
          <ac:picMkLst>
            <pc:docMk/>
            <pc:sldMk cId="2719929572" sldId="267"/>
            <ac:picMk id="6" creationId="{5480CF56-5CA1-4877-BC92-6372AE40CCC1}"/>
          </ac:picMkLst>
        </pc:picChg>
      </pc:sldChg>
      <pc:sldChg chg="addSp modSp">
        <pc:chgData name="David Grant" userId="4bb36a89-69a4-4be9-a4ab-4e6742c13c37" providerId="ADAL" clId="{89273CF0-AEFC-49D4-A16F-D7750DF36F6B}" dt="2020-09-09T11:06:27.289" v="16"/>
        <pc:sldMkLst>
          <pc:docMk/>
          <pc:sldMk cId="1209973688" sldId="268"/>
        </pc:sldMkLst>
        <pc:picChg chg="add mod">
          <ac:chgData name="David Grant" userId="4bb36a89-69a4-4be9-a4ab-4e6742c13c37" providerId="ADAL" clId="{89273CF0-AEFC-49D4-A16F-D7750DF36F6B}" dt="2020-09-09T11:06:27.289" v="16"/>
          <ac:picMkLst>
            <pc:docMk/>
            <pc:sldMk cId="1209973688" sldId="268"/>
            <ac:picMk id="7" creationId="{F6809401-BA49-47CC-AA16-3570C5385AA4}"/>
          </ac:picMkLst>
        </pc:picChg>
      </pc:sldChg>
      <pc:sldChg chg="addSp modSp">
        <pc:chgData name="David Grant" userId="4bb36a89-69a4-4be9-a4ab-4e6742c13c37" providerId="ADAL" clId="{89273CF0-AEFC-49D4-A16F-D7750DF36F6B}" dt="2020-09-09T11:06:27.289" v="16"/>
        <pc:sldMkLst>
          <pc:docMk/>
          <pc:sldMk cId="3144752305" sldId="269"/>
        </pc:sldMkLst>
        <pc:picChg chg="add mod">
          <ac:chgData name="David Grant" userId="4bb36a89-69a4-4be9-a4ab-4e6742c13c37" providerId="ADAL" clId="{89273CF0-AEFC-49D4-A16F-D7750DF36F6B}" dt="2020-09-09T11:06:27.289" v="16"/>
          <ac:picMkLst>
            <pc:docMk/>
            <pc:sldMk cId="3144752305" sldId="269"/>
            <ac:picMk id="6" creationId="{21B64C61-916D-4B75-B025-CAB822061251}"/>
          </ac:picMkLst>
        </pc:picChg>
      </pc:sldChg>
      <pc:sldChg chg="addSp delSp modSp modTransition modAnim">
        <pc:chgData name="David Grant" userId="4bb36a89-69a4-4be9-a4ab-4e6742c13c37" providerId="ADAL" clId="{89273CF0-AEFC-49D4-A16F-D7750DF36F6B}" dt="2020-09-09T11:33:31.857" v="32"/>
        <pc:sldMkLst>
          <pc:docMk/>
          <pc:sldMk cId="687300109" sldId="272"/>
        </pc:sldMkLst>
        <pc:picChg chg="add del mod">
          <ac:chgData name="David Grant" userId="4bb36a89-69a4-4be9-a4ab-4e6742c13c37" providerId="ADAL" clId="{89273CF0-AEFC-49D4-A16F-D7750DF36F6B}" dt="2020-09-09T11:31:19.136" v="30"/>
          <ac:picMkLst>
            <pc:docMk/>
            <pc:sldMk cId="687300109" sldId="272"/>
            <ac:picMk id="3" creationId="{C0865757-ECAD-4766-92ED-D029B66C1F53}"/>
          </ac:picMkLst>
        </pc:picChg>
        <pc:picChg chg="add del mod">
          <ac:chgData name="David Grant" userId="4bb36a89-69a4-4be9-a4ab-4e6742c13c37" providerId="ADAL" clId="{89273CF0-AEFC-49D4-A16F-D7750DF36F6B}" dt="2020-09-09T11:31:21.985" v="31"/>
          <ac:picMkLst>
            <pc:docMk/>
            <pc:sldMk cId="687300109" sldId="272"/>
            <ac:picMk id="7" creationId="{8962188A-BB06-4BCA-8573-702B81ED86E3}"/>
          </ac:picMkLst>
        </pc:picChg>
        <pc:picChg chg="add mod">
          <ac:chgData name="David Grant" userId="4bb36a89-69a4-4be9-a4ab-4e6742c13c37" providerId="ADAL" clId="{89273CF0-AEFC-49D4-A16F-D7750DF36F6B}" dt="2020-09-09T11:33:31.857" v="32"/>
          <ac:picMkLst>
            <pc:docMk/>
            <pc:sldMk cId="687300109" sldId="272"/>
            <ac:picMk id="8" creationId="{6B8119A7-5D86-4D4B-953E-387641D9E5DA}"/>
          </ac:picMkLst>
        </pc:picChg>
      </pc:sldChg>
      <pc:sldChg chg="addSp delSp modSp">
        <pc:chgData name="David Grant" userId="4bb36a89-69a4-4be9-a4ab-4e6742c13c37" providerId="ADAL" clId="{89273CF0-AEFC-49D4-A16F-D7750DF36F6B}" dt="2020-09-09T11:25:46.637" v="28"/>
        <pc:sldMkLst>
          <pc:docMk/>
          <pc:sldMk cId="3492473090" sldId="273"/>
        </pc:sldMkLst>
        <pc:picChg chg="add del mod">
          <ac:chgData name="David Grant" userId="4bb36a89-69a4-4be9-a4ab-4e6742c13c37" providerId="ADAL" clId="{89273CF0-AEFC-49D4-A16F-D7750DF36F6B}" dt="2020-09-09T11:25:46.637" v="28"/>
          <ac:picMkLst>
            <pc:docMk/>
            <pc:sldMk cId="3492473090" sldId="273"/>
            <ac:picMk id="6" creationId="{0830B7E4-16AF-4B9E-AB82-554E9FFD9C36}"/>
          </ac:picMkLst>
        </pc:picChg>
        <pc:picChg chg="add mod">
          <ac:chgData name="David Grant" userId="4bb36a89-69a4-4be9-a4ab-4e6742c13c37" providerId="ADAL" clId="{89273CF0-AEFC-49D4-A16F-D7750DF36F6B}" dt="2020-09-09T11:25:46.637" v="28"/>
          <ac:picMkLst>
            <pc:docMk/>
            <pc:sldMk cId="3492473090" sldId="273"/>
            <ac:picMk id="8" creationId="{4FB43518-48E8-4515-AE64-5095C7C5536E}"/>
          </ac:picMkLst>
        </pc:picChg>
      </pc:sldChg>
      <pc:sldChg chg="addSp modSp">
        <pc:chgData name="David Grant" userId="4bb36a89-69a4-4be9-a4ab-4e6742c13c37" providerId="ADAL" clId="{89273CF0-AEFC-49D4-A16F-D7750DF36F6B}" dt="2020-09-09T11:06:27.289" v="16"/>
        <pc:sldMkLst>
          <pc:docMk/>
          <pc:sldMk cId="3563218872" sldId="279"/>
        </pc:sldMkLst>
        <pc:picChg chg="add mod">
          <ac:chgData name="David Grant" userId="4bb36a89-69a4-4be9-a4ab-4e6742c13c37" providerId="ADAL" clId="{89273CF0-AEFC-49D4-A16F-D7750DF36F6B}" dt="2020-09-09T11:06:27.289" v="16"/>
          <ac:picMkLst>
            <pc:docMk/>
            <pc:sldMk cId="3563218872" sldId="279"/>
            <ac:picMk id="5" creationId="{CDB89B56-3C3F-440A-9AB4-9E68304BB00E}"/>
          </ac:picMkLst>
        </pc:picChg>
      </pc:sldChg>
      <pc:sldChg chg="addSp modSp">
        <pc:chgData name="David Grant" userId="4bb36a89-69a4-4be9-a4ab-4e6742c13c37" providerId="ADAL" clId="{89273CF0-AEFC-49D4-A16F-D7750DF36F6B}" dt="2020-09-09T11:06:27.289" v="16"/>
        <pc:sldMkLst>
          <pc:docMk/>
          <pc:sldMk cId="3358831606" sldId="356"/>
        </pc:sldMkLst>
        <pc:picChg chg="add mod">
          <ac:chgData name="David Grant" userId="4bb36a89-69a4-4be9-a4ab-4e6742c13c37" providerId="ADAL" clId="{89273CF0-AEFC-49D4-A16F-D7750DF36F6B}" dt="2020-09-09T11:06:27.289" v="16"/>
          <ac:picMkLst>
            <pc:docMk/>
            <pc:sldMk cId="3358831606" sldId="356"/>
            <ac:picMk id="7" creationId="{A7415396-6BE2-4B11-A3E9-226B08A931FA}"/>
          </ac:picMkLst>
        </pc:picChg>
      </pc:sldChg>
      <pc:sldChg chg="addSp delSp modSp modTransition modAnim">
        <pc:chgData name="David Grant" userId="4bb36a89-69a4-4be9-a4ab-4e6742c13c37" providerId="ADAL" clId="{89273CF0-AEFC-49D4-A16F-D7750DF36F6B}" dt="2020-09-09T11:09:52.196" v="18"/>
        <pc:sldMkLst>
          <pc:docMk/>
          <pc:sldMk cId="750357386" sldId="358"/>
        </pc:sldMkLst>
        <pc:picChg chg="add del mod">
          <ac:chgData name="David Grant" userId="4bb36a89-69a4-4be9-a4ab-4e6742c13c37" providerId="ADAL" clId="{89273CF0-AEFC-49D4-A16F-D7750DF36F6B}" dt="2020-09-09T11:06:35.078" v="17"/>
          <ac:picMkLst>
            <pc:docMk/>
            <pc:sldMk cId="750357386" sldId="358"/>
            <ac:picMk id="3" creationId="{0012B356-87EE-4982-971F-37B5511C09E9}"/>
          </ac:picMkLst>
        </pc:picChg>
        <pc:picChg chg="add mod">
          <ac:chgData name="David Grant" userId="4bb36a89-69a4-4be9-a4ab-4e6742c13c37" providerId="ADAL" clId="{89273CF0-AEFC-49D4-A16F-D7750DF36F6B}" dt="2020-09-09T11:09:52.196" v="18"/>
          <ac:picMkLst>
            <pc:docMk/>
            <pc:sldMk cId="750357386" sldId="358"/>
            <ac:picMk id="6" creationId="{D696A076-C042-44F4-8A8C-BE7591F714A2}"/>
          </ac:picMkLst>
        </pc:picChg>
      </pc:sldChg>
      <pc:sldChg chg="addSp delSp modSp modTransition modAnim">
        <pc:chgData name="David Grant" userId="4bb36a89-69a4-4be9-a4ab-4e6742c13c37" providerId="ADAL" clId="{89273CF0-AEFC-49D4-A16F-D7750DF36F6B}" dt="2020-09-09T11:16:40.360" v="21"/>
        <pc:sldMkLst>
          <pc:docMk/>
          <pc:sldMk cId="88257443" sldId="359"/>
        </pc:sldMkLst>
        <pc:picChg chg="add del mod">
          <ac:chgData name="David Grant" userId="4bb36a89-69a4-4be9-a4ab-4e6742c13c37" providerId="ADAL" clId="{89273CF0-AEFC-49D4-A16F-D7750DF36F6B}" dt="2020-09-09T11:10:11.403" v="20"/>
          <ac:picMkLst>
            <pc:docMk/>
            <pc:sldMk cId="88257443" sldId="359"/>
            <ac:picMk id="2" creationId="{78683089-FF40-43E4-ADA7-79BC75F6F2FC}"/>
          </ac:picMkLst>
        </pc:picChg>
        <pc:picChg chg="add mod">
          <ac:chgData name="David Grant" userId="4bb36a89-69a4-4be9-a4ab-4e6742c13c37" providerId="ADAL" clId="{89273CF0-AEFC-49D4-A16F-D7750DF36F6B}" dt="2020-09-09T11:16:40.360" v="21"/>
          <ac:picMkLst>
            <pc:docMk/>
            <pc:sldMk cId="88257443" sldId="359"/>
            <ac:picMk id="3" creationId="{A36BA439-480B-4F98-BC58-D674705A5ADA}"/>
          </ac:picMkLst>
        </pc:picChg>
      </pc:sldChg>
      <pc:sldChg chg="addSp delSp modSp modTransition modAnim">
        <pc:chgData name="David Grant" userId="4bb36a89-69a4-4be9-a4ab-4e6742c13c37" providerId="ADAL" clId="{89273CF0-AEFC-49D4-A16F-D7750DF36F6B}" dt="2020-09-09T11:25:46.637" v="28"/>
        <pc:sldMkLst>
          <pc:docMk/>
          <pc:sldMk cId="3759657734" sldId="361"/>
        </pc:sldMkLst>
        <pc:picChg chg="add del mod">
          <ac:chgData name="David Grant" userId="4bb36a89-69a4-4be9-a4ab-4e6742c13c37" providerId="ADAL" clId="{89273CF0-AEFC-49D4-A16F-D7750DF36F6B}" dt="2020-09-09T11:17:07.132" v="23"/>
          <ac:picMkLst>
            <pc:docMk/>
            <pc:sldMk cId="3759657734" sldId="361"/>
            <ac:picMk id="5" creationId="{AD6B3151-D1DB-4729-93F9-DC9815AC184A}"/>
          </ac:picMkLst>
        </pc:picChg>
        <pc:picChg chg="add del mod">
          <ac:chgData name="David Grant" userId="4bb36a89-69a4-4be9-a4ab-4e6742c13c37" providerId="ADAL" clId="{89273CF0-AEFC-49D4-A16F-D7750DF36F6B}" dt="2020-09-09T11:18:24.209" v="25"/>
          <ac:picMkLst>
            <pc:docMk/>
            <pc:sldMk cId="3759657734" sldId="361"/>
            <ac:picMk id="7" creationId="{A6308C83-5CF7-4191-A59E-8E6315BA6EDC}"/>
          </ac:picMkLst>
        </pc:picChg>
        <pc:picChg chg="add del mod">
          <ac:chgData name="David Grant" userId="4bb36a89-69a4-4be9-a4ab-4e6742c13c37" providerId="ADAL" clId="{89273CF0-AEFC-49D4-A16F-D7750DF36F6B}" dt="2020-09-09T11:18:35.605" v="27"/>
          <ac:picMkLst>
            <pc:docMk/>
            <pc:sldMk cId="3759657734" sldId="361"/>
            <ac:picMk id="8" creationId="{9DD5859F-9BD9-4E67-84CE-84991F17E967}"/>
          </ac:picMkLst>
        </pc:picChg>
        <pc:picChg chg="add mod">
          <ac:chgData name="David Grant" userId="4bb36a89-69a4-4be9-a4ab-4e6742c13c37" providerId="ADAL" clId="{89273CF0-AEFC-49D4-A16F-D7750DF36F6B}" dt="2020-09-09T11:25:46.637" v="28"/>
          <ac:picMkLst>
            <pc:docMk/>
            <pc:sldMk cId="3759657734" sldId="361"/>
            <ac:picMk id="9" creationId="{0E977236-6532-4B24-B803-FF7FAACF4C5F}"/>
          </ac:picMkLst>
        </pc:picChg>
      </pc:sldChg>
      <pc:sldChg chg="addSp delSp modSp modTransition modAnim">
        <pc:chgData name="David Grant" userId="4bb36a89-69a4-4be9-a4ab-4e6742c13c37" providerId="ADAL" clId="{89273CF0-AEFC-49D4-A16F-D7750DF36F6B}" dt="2020-09-09T11:16:40.360" v="21"/>
        <pc:sldMkLst>
          <pc:docMk/>
          <pc:sldMk cId="3524793153" sldId="362"/>
        </pc:sldMkLst>
        <pc:picChg chg="add del mod">
          <ac:chgData name="David Grant" userId="4bb36a89-69a4-4be9-a4ab-4e6742c13c37" providerId="ADAL" clId="{89273CF0-AEFC-49D4-A16F-D7750DF36F6B}" dt="2020-09-09T11:09:57.974" v="19"/>
          <ac:picMkLst>
            <pc:docMk/>
            <pc:sldMk cId="3524793153" sldId="362"/>
            <ac:picMk id="4" creationId="{8D4882A4-A351-4FF1-A745-ECD34F28166B}"/>
          </ac:picMkLst>
        </pc:picChg>
        <pc:picChg chg="add mod">
          <ac:chgData name="David Grant" userId="4bb36a89-69a4-4be9-a4ab-4e6742c13c37" providerId="ADAL" clId="{89273CF0-AEFC-49D4-A16F-D7750DF36F6B}" dt="2020-09-09T11:16:40.360" v="21"/>
          <ac:picMkLst>
            <pc:docMk/>
            <pc:sldMk cId="3524793153" sldId="362"/>
            <ac:picMk id="5" creationId="{200EAB3D-3B62-434C-8A63-E05A07E34D75}"/>
          </ac:picMkLst>
        </pc:picChg>
      </pc:sldChg>
      <pc:sldChg chg="addSp delSp modSp">
        <pc:chgData name="David Grant" userId="4bb36a89-69a4-4be9-a4ab-4e6742c13c37" providerId="ADAL" clId="{89273CF0-AEFC-49D4-A16F-D7750DF36F6B}" dt="2020-09-09T11:25:46.637" v="28"/>
        <pc:sldMkLst>
          <pc:docMk/>
          <pc:sldMk cId="645156834" sldId="375"/>
        </pc:sldMkLst>
        <pc:picChg chg="add del mod">
          <ac:chgData name="David Grant" userId="4bb36a89-69a4-4be9-a4ab-4e6742c13c37" providerId="ADAL" clId="{89273CF0-AEFC-49D4-A16F-D7750DF36F6B}" dt="2020-09-09T11:25:46.637" v="28"/>
          <ac:picMkLst>
            <pc:docMk/>
            <pc:sldMk cId="645156834" sldId="375"/>
            <ac:picMk id="4" creationId="{6E03AE5B-7EC3-4644-B8B5-FB40D841AEB9}"/>
          </ac:picMkLst>
        </pc:picChg>
        <pc:picChg chg="add mod">
          <ac:chgData name="David Grant" userId="4bb36a89-69a4-4be9-a4ab-4e6742c13c37" providerId="ADAL" clId="{89273CF0-AEFC-49D4-A16F-D7750DF36F6B}" dt="2020-09-09T11:25:46.637" v="28"/>
          <ac:picMkLst>
            <pc:docMk/>
            <pc:sldMk cId="645156834" sldId="375"/>
            <ac:picMk id="5" creationId="{47CA9852-0A99-4083-B348-29ADDE6D99BF}"/>
          </ac:picMkLst>
        </pc:picChg>
      </pc:sldChg>
      <pc:sldChg chg="addSp delSp modSp modTransition modAnim">
        <pc:chgData name="David Grant" userId="4bb36a89-69a4-4be9-a4ab-4e6742c13c37" providerId="ADAL" clId="{89273CF0-AEFC-49D4-A16F-D7750DF36F6B}" dt="2020-09-09T11:31:19.136" v="30"/>
        <pc:sldMkLst>
          <pc:docMk/>
          <pc:sldMk cId="3278314914" sldId="376"/>
        </pc:sldMkLst>
        <pc:picChg chg="add del mod">
          <ac:chgData name="David Grant" userId="4bb36a89-69a4-4be9-a4ab-4e6742c13c37" providerId="ADAL" clId="{89273CF0-AEFC-49D4-A16F-D7750DF36F6B}" dt="2020-09-09T11:16:43.859" v="22"/>
          <ac:picMkLst>
            <pc:docMk/>
            <pc:sldMk cId="3278314914" sldId="376"/>
            <ac:picMk id="2" creationId="{C3B8E479-45B6-47D6-BDE9-C6AB22D3AA4A}"/>
          </ac:picMkLst>
        </pc:picChg>
        <pc:picChg chg="add del mod">
          <ac:chgData name="David Grant" userId="4bb36a89-69a4-4be9-a4ab-4e6742c13c37" providerId="ADAL" clId="{89273CF0-AEFC-49D4-A16F-D7750DF36F6B}" dt="2020-09-09T11:28:25.408" v="29"/>
          <ac:picMkLst>
            <pc:docMk/>
            <pc:sldMk cId="3278314914" sldId="376"/>
            <ac:picMk id="4" creationId="{E2A9D1CC-E712-4BC6-98EA-60738FE5D091}"/>
          </ac:picMkLst>
        </pc:picChg>
        <pc:picChg chg="add mod">
          <ac:chgData name="David Grant" userId="4bb36a89-69a4-4be9-a4ab-4e6742c13c37" providerId="ADAL" clId="{89273CF0-AEFC-49D4-A16F-D7750DF36F6B}" dt="2020-09-09T11:31:19.136" v="30"/>
          <ac:picMkLst>
            <pc:docMk/>
            <pc:sldMk cId="3278314914" sldId="376"/>
            <ac:picMk id="6" creationId="{EED89942-FD6B-427D-A260-4E0D1E0E5E04}"/>
          </ac:picMkLst>
        </pc:picChg>
      </pc:sldChg>
    </pc:docChg>
  </pc:docChgLst>
  <pc:docChgLst>
    <pc:chgData name="David Grant" userId="4bb36a89-69a4-4be9-a4ab-4e6742c13c37" providerId="ADAL" clId="{FDCA7A52-4941-2D44-ADC7-F9EF6793EEFC}"/>
    <pc:docChg chg="modSld">
      <pc:chgData name="David Grant" userId="4bb36a89-69a4-4be9-a4ab-4e6742c13c37" providerId="ADAL" clId="{FDCA7A52-4941-2D44-ADC7-F9EF6793EEFC}" dt="2020-10-19T12:08:10.345" v="0" actId="1076"/>
      <pc:docMkLst>
        <pc:docMk/>
      </pc:docMkLst>
      <pc:sldChg chg="modSp mod">
        <pc:chgData name="David Grant" userId="4bb36a89-69a4-4be9-a4ab-4e6742c13c37" providerId="ADAL" clId="{FDCA7A52-4941-2D44-ADC7-F9EF6793EEFC}" dt="2020-10-19T12:08:10.345" v="0" actId="1076"/>
        <pc:sldMkLst>
          <pc:docMk/>
          <pc:sldMk cId="3278314914" sldId="376"/>
        </pc:sldMkLst>
        <pc:picChg chg="mod">
          <ac:chgData name="David Grant" userId="4bb36a89-69a4-4be9-a4ab-4e6742c13c37" providerId="ADAL" clId="{FDCA7A52-4941-2D44-ADC7-F9EF6793EEFC}" dt="2020-10-19T12:08:10.345" v="0" actId="1076"/>
          <ac:picMkLst>
            <pc:docMk/>
            <pc:sldMk cId="3278314914" sldId="376"/>
            <ac:picMk id="205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a:t>MMME 4025 Block L Light Alloys</a:t>
            </a: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2651EEA-4996-0B4C-B34A-444A2F307DBA}" type="slidenum">
              <a:rPr lang="en-GB" smtClean="0"/>
              <a:t>‹#›</a:t>
            </a:fld>
            <a:endParaRPr lang="en-GB"/>
          </a:p>
        </p:txBody>
      </p:sp>
    </p:spTree>
    <p:extLst>
      <p:ext uri="{BB962C8B-B14F-4D97-AF65-F5344CB8AC3E}">
        <p14:creationId xmlns:p14="http://schemas.microsoft.com/office/powerpoint/2010/main" val="31824012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a:t>MMME 4025 Block L Light Alloys</a:t>
            </a: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C65DC2A-F019-3740-BD07-52312919E1DF}" type="slidenum">
              <a:rPr lang="en-GB" smtClean="0"/>
              <a:t>‹#›</a:t>
            </a:fld>
            <a:endParaRPr lang="en-GB"/>
          </a:p>
        </p:txBody>
      </p:sp>
    </p:spTree>
    <p:extLst>
      <p:ext uri="{BB962C8B-B14F-4D97-AF65-F5344CB8AC3E}">
        <p14:creationId xmlns:p14="http://schemas.microsoft.com/office/powerpoint/2010/main" val="941248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957A1A-C521-0949-A35A-8727B699AC6B}" type="slidenum">
              <a:rPr lang="en-GB" smtClean="0"/>
              <a:pPr/>
              <a:t>4</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53112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Comment on how certain design requirements may have similar merit indexes</a:t>
            </a:r>
          </a:p>
          <a:p>
            <a:endParaRPr lang="en-GB"/>
          </a:p>
          <a:p>
            <a:r>
              <a:rPr lang="en-GB" sz="1200"/>
              <a:t>The piston with the piston rings form a combustion chamber with the cylinder head, sealing the combustion gases.  The combustion pressure is transferred to the crankshaft via the piston pin and connecting rod. In two stroke engines the piston act as a valve, exchanging gas. </a:t>
            </a:r>
          </a:p>
          <a:p>
            <a:endParaRPr lang="en-GB" sz="1200"/>
          </a:p>
          <a:p>
            <a:r>
              <a:rPr lang="en-GB" sz="1200"/>
              <a:t>The piston is subjected to an aggressive environment: For example a 56 mm piston needs to withstand a 20 </a:t>
            </a:r>
            <a:r>
              <a:rPr lang="en-GB" sz="1200" err="1"/>
              <a:t>kN</a:t>
            </a:r>
            <a:r>
              <a:rPr lang="en-GB" sz="1200"/>
              <a:t> load reaching speeds of 15 ms</a:t>
            </a:r>
            <a:r>
              <a:rPr lang="en-GB" sz="1200" baseline="30000"/>
              <a:t>-1</a:t>
            </a:r>
            <a:r>
              <a:rPr lang="en-GB" sz="1200"/>
              <a:t>. Assuming an average rpm of 15000 then after only 11 h it has been subjected to 10</a:t>
            </a:r>
            <a:r>
              <a:rPr lang="en-GB" sz="1200" baseline="30000"/>
              <a:t>7</a:t>
            </a:r>
            <a:r>
              <a:rPr lang="en-GB" sz="1200"/>
              <a:t> fatigue cycles!!! The head of the piston can reach 350˚C while the skirt is 150˚C.</a:t>
            </a:r>
          </a:p>
          <a:p>
            <a:r>
              <a:rPr lang="en-GB" sz="1200"/>
              <a:t>To generate high power output the piston needs to be as light as possible yet still function. </a:t>
            </a:r>
          </a:p>
          <a:p>
            <a:endParaRPr lang="en-GB" sz="1200"/>
          </a:p>
          <a:p>
            <a:r>
              <a:rPr lang="en-GB" sz="1200"/>
              <a:t>Here we will consider the materials selection for a </a:t>
            </a:r>
            <a:r>
              <a:rPr lang="en-GB" sz="1200" b="1"/>
              <a:t>petrol piston</a:t>
            </a:r>
            <a:r>
              <a:rPr lang="en-GB" sz="1200"/>
              <a:t>.  </a:t>
            </a:r>
          </a:p>
          <a:p>
            <a:r>
              <a:rPr lang="en-GB" sz="1200"/>
              <a:t>( Diesel engines - lower rotation but much higher pressures, 18 MPa). </a:t>
            </a:r>
          </a:p>
          <a:p>
            <a:endParaRPr lang="en-GB"/>
          </a:p>
        </p:txBody>
      </p:sp>
      <p:sp>
        <p:nvSpPr>
          <p:cNvPr id="4" name="Slide Number Placeholder 3"/>
          <p:cNvSpPr>
            <a:spLocks noGrp="1"/>
          </p:cNvSpPr>
          <p:nvPr>
            <p:ph type="sldNum" sz="quarter" idx="10"/>
          </p:nvPr>
        </p:nvSpPr>
        <p:spPr/>
        <p:txBody>
          <a:bodyPr/>
          <a:lstStyle/>
          <a:p>
            <a:fld id="{24957A1A-C521-0949-A35A-8727B699AC6B}" type="slidenum">
              <a:rPr lang="en-GB" smtClean="0"/>
              <a:pPr/>
              <a:t>5</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53112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with class the</a:t>
            </a:r>
            <a:r>
              <a:rPr lang="en-GB" baseline="0"/>
              <a:t> difference and why?</a:t>
            </a:r>
            <a:endParaRPr lang="en-GB"/>
          </a:p>
        </p:txBody>
      </p:sp>
      <p:sp>
        <p:nvSpPr>
          <p:cNvPr id="4" name="Slide Number Placeholder 3"/>
          <p:cNvSpPr>
            <a:spLocks noGrp="1"/>
          </p:cNvSpPr>
          <p:nvPr>
            <p:ph type="sldNum" sz="quarter" idx="10"/>
          </p:nvPr>
        </p:nvSpPr>
        <p:spPr/>
        <p:txBody>
          <a:bodyPr/>
          <a:lstStyle/>
          <a:p>
            <a:fld id="{24957A1A-C521-0949-A35A-8727B699AC6B}" type="slidenum">
              <a:rPr lang="en-GB" smtClean="0"/>
              <a:pPr/>
              <a:t>6</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53112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Comment on how certain design requirements may have similar merit indexes</a:t>
            </a:r>
          </a:p>
        </p:txBody>
      </p:sp>
      <p:sp>
        <p:nvSpPr>
          <p:cNvPr id="4" name="Slide Number Placeholder 3"/>
          <p:cNvSpPr>
            <a:spLocks noGrp="1"/>
          </p:cNvSpPr>
          <p:nvPr>
            <p:ph type="sldNum" sz="quarter" idx="10"/>
          </p:nvPr>
        </p:nvSpPr>
        <p:spPr/>
        <p:txBody>
          <a:bodyPr/>
          <a:lstStyle/>
          <a:p>
            <a:fld id="{24957A1A-C521-0949-A35A-8727B699AC6B}" type="slidenum">
              <a:rPr lang="en-GB" smtClean="0"/>
              <a:pPr/>
              <a:t>9</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53112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Comment on how certain design requirements may have similar merit indexes</a:t>
            </a:r>
          </a:p>
        </p:txBody>
      </p:sp>
      <p:sp>
        <p:nvSpPr>
          <p:cNvPr id="4" name="Slide Number Placeholder 3"/>
          <p:cNvSpPr>
            <a:spLocks noGrp="1"/>
          </p:cNvSpPr>
          <p:nvPr>
            <p:ph type="sldNum" sz="quarter" idx="10"/>
          </p:nvPr>
        </p:nvSpPr>
        <p:spPr/>
        <p:txBody>
          <a:bodyPr/>
          <a:lstStyle/>
          <a:p>
            <a:fld id="{24957A1A-C521-0949-A35A-8727B699AC6B}" type="slidenum">
              <a:rPr lang="en-GB" smtClean="0"/>
              <a:pPr/>
              <a:t>10</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53112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65DC2A-F019-3740-BD07-52312919E1DF}" type="slidenum">
              <a:rPr lang="en-GB" smtClean="0"/>
              <a:t>16</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71317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5D598050-C59D-7449-BBBE-56E12E9F25FC}"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96998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E63087-961F-2546-B70D-A1202392300F}"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4813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60DF2A1-6BA5-384C-91B8-3C7630DFF0E4}"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3891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8E32256-3BF6-DE43-8B0F-0E25CA933756}"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4025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57E08-E036-B346-A9F1-5DD4A2D7B34E}"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3134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168818BB-FF0C-C74E-8B10-0FCC30ED07DF}"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007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EAE01768-622C-574B-9BBC-5E5DB988C939}" type="datetime1">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27697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EFC1574-3A94-FF43-A7DB-CCEBA1994CEC}" type="datetime1">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18484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1785B-F9D2-8342-9399-DD12DD572689}" type="datetime1">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0456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34B84E7-C72F-5A40-A644-F1088C197E1C}"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22444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0EAF167-03B2-284A-861B-2AC5FD8A7C13}"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6624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E64E7-7986-3642-8874-C7282F465B09}" type="datetime1">
              <a:rPr lang="en-GB" smtClean="0"/>
              <a:t>04/10/2022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A363-3AA4-554B-864A-16EC408230E4}" type="slidenum">
              <a:rPr lang="en-GB" smtClean="0"/>
              <a:pPr/>
              <a:t>‹#›</a:t>
            </a:fld>
            <a:endParaRPr lang="en-GB"/>
          </a:p>
        </p:txBody>
      </p:sp>
    </p:spTree>
    <p:extLst>
      <p:ext uri="{BB962C8B-B14F-4D97-AF65-F5344CB8AC3E}">
        <p14:creationId xmlns:p14="http://schemas.microsoft.com/office/powerpoint/2010/main" val="131197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
            <a:ext cx="9144000" cy="824775"/>
          </a:xfrm>
        </p:spPr>
        <p:txBody>
          <a:bodyPr/>
          <a:lstStyle/>
          <a:p>
            <a:r>
              <a:rPr lang="en-GB"/>
              <a:t>BLOCK L: Designing with Light Alloys</a:t>
            </a:r>
          </a:p>
        </p:txBody>
      </p:sp>
      <p:sp>
        <p:nvSpPr>
          <p:cNvPr id="3" name="Content Placeholder 2"/>
          <p:cNvSpPr>
            <a:spLocks noGrp="1"/>
          </p:cNvSpPr>
          <p:nvPr>
            <p:ph idx="1"/>
          </p:nvPr>
        </p:nvSpPr>
        <p:spPr>
          <a:xfrm>
            <a:off x="207817" y="1615423"/>
            <a:ext cx="8229600" cy="4740927"/>
          </a:xfrm>
        </p:spPr>
        <p:txBody>
          <a:bodyPr>
            <a:noAutofit/>
          </a:bodyPr>
          <a:lstStyle/>
          <a:p>
            <a:pPr marL="0" indent="0">
              <a:buNone/>
            </a:pPr>
            <a:r>
              <a:rPr lang="en-GB" sz="2400"/>
              <a:t>In this Block we will use case studies based on: </a:t>
            </a:r>
          </a:p>
          <a:p>
            <a:pPr lvl="1">
              <a:buFont typeface="Courier New"/>
              <a:buChar char="o"/>
            </a:pPr>
            <a:r>
              <a:rPr lang="en-GB" sz="2000"/>
              <a:t>Engine Pistons </a:t>
            </a:r>
          </a:p>
          <a:p>
            <a:pPr lvl="1">
              <a:buFont typeface="Courier New"/>
              <a:buChar char="o"/>
            </a:pPr>
            <a:r>
              <a:rPr lang="en-GB" sz="2000"/>
              <a:t>Masts for Yachts</a:t>
            </a:r>
          </a:p>
          <a:p>
            <a:pPr lvl="1">
              <a:buFont typeface="Courier New"/>
              <a:buChar char="o"/>
            </a:pPr>
            <a:r>
              <a:rPr lang="en-GB" sz="2000"/>
              <a:t>Con Rod</a:t>
            </a:r>
          </a:p>
          <a:p>
            <a:pPr lvl="1">
              <a:buFont typeface="Courier New"/>
              <a:buChar char="o"/>
            </a:pPr>
            <a:r>
              <a:rPr lang="en-GB" sz="2000"/>
              <a:t>Hip stem for implants</a:t>
            </a:r>
          </a:p>
          <a:p>
            <a:pPr marL="0" indent="0">
              <a:buNone/>
            </a:pPr>
            <a:endParaRPr lang="en-GB" sz="2400"/>
          </a:p>
          <a:p>
            <a:pPr marL="0" indent="0">
              <a:buNone/>
            </a:pPr>
            <a:r>
              <a:rPr lang="en-GB" sz="2400"/>
              <a:t>Exploring:</a:t>
            </a:r>
          </a:p>
          <a:p>
            <a:r>
              <a:rPr lang="en-GB" sz="2400"/>
              <a:t>Design Requirements</a:t>
            </a:r>
          </a:p>
          <a:p>
            <a:r>
              <a:rPr lang="en-GB" sz="2400"/>
              <a:t>Materials selection</a:t>
            </a:r>
          </a:p>
          <a:p>
            <a:r>
              <a:rPr lang="en-GB" sz="2400"/>
              <a:t>Introducing Light alloys (Al, Mg and </a:t>
            </a:r>
            <a:r>
              <a:rPr lang="en-GB" sz="2400" err="1"/>
              <a:t>Ti</a:t>
            </a:r>
            <a:r>
              <a:rPr lang="en-GB" sz="2400"/>
              <a:t> alloys) </a:t>
            </a:r>
          </a:p>
          <a:p>
            <a:r>
              <a:rPr lang="en-GB" sz="2400"/>
              <a:t>Structure-Properties-Processing interrelationships</a:t>
            </a:r>
          </a:p>
          <a:p>
            <a:pPr marL="457200" lvl="1" indent="0">
              <a:buNone/>
            </a:pPr>
            <a:endParaRPr lang="en-GB" sz="2400"/>
          </a:p>
        </p:txBody>
      </p:sp>
      <p:sp>
        <p:nvSpPr>
          <p:cNvPr id="4" name="Slide Number Placeholder 3"/>
          <p:cNvSpPr>
            <a:spLocks noGrp="1"/>
          </p:cNvSpPr>
          <p:nvPr>
            <p:ph type="sldNum" sz="quarter" idx="12"/>
          </p:nvPr>
        </p:nvSpPr>
        <p:spPr/>
        <p:txBody>
          <a:bodyPr/>
          <a:lstStyle/>
          <a:p>
            <a:fld id="{F71EA363-3AA4-554B-864A-16EC408230E4}" type="slidenum">
              <a:rPr lang="en-GB" smtClean="0"/>
              <a:pPr/>
              <a:t>1</a:t>
            </a:fld>
            <a:endParaRPr lang="en-GB"/>
          </a:p>
        </p:txBody>
      </p:sp>
      <p:sp>
        <p:nvSpPr>
          <p:cNvPr id="5" name="TextBox 4">
            <a:extLst>
              <a:ext uri="{FF2B5EF4-FFF2-40B4-BE49-F238E27FC236}">
                <a16:creationId xmlns:a16="http://schemas.microsoft.com/office/drawing/2014/main" id="{3ECB2965-9E1A-2B4A-85A7-9C27C28C511C}"/>
              </a:ext>
            </a:extLst>
          </p:cNvPr>
          <p:cNvSpPr txBox="1"/>
          <p:nvPr/>
        </p:nvSpPr>
        <p:spPr>
          <a:xfrm>
            <a:off x="332509" y="989050"/>
            <a:ext cx="4073236" cy="461665"/>
          </a:xfrm>
          <a:prstGeom prst="rect">
            <a:avLst/>
          </a:prstGeom>
          <a:noFill/>
        </p:spPr>
        <p:txBody>
          <a:bodyPr wrap="square" rtlCol="0">
            <a:spAutoFit/>
          </a:bodyPr>
          <a:lstStyle/>
          <a:p>
            <a:r>
              <a:rPr lang="en-US" sz="2400" b="1"/>
              <a:t>Light alloys Presentation 1</a:t>
            </a:r>
          </a:p>
        </p:txBody>
      </p:sp>
    </p:spTree>
    <p:extLst>
      <p:ext uri="{BB962C8B-B14F-4D97-AF65-F5344CB8AC3E}">
        <p14:creationId xmlns:p14="http://schemas.microsoft.com/office/powerpoint/2010/main" val="3455717831"/>
      </p:ext>
    </p:extLst>
  </p:cSld>
  <p:clrMapOvr>
    <a:masterClrMapping/>
  </p:clrMapOvr>
  <mc:AlternateContent xmlns:mc="http://schemas.openxmlformats.org/markup-compatibility/2006" xmlns:p14="http://schemas.microsoft.com/office/powerpoint/2010/main">
    <mc:Choice Requires="p14">
      <p:transition spd="slow" p14:dur="2000" advTm="106396"/>
    </mc:Choice>
    <mc:Fallback xmlns="">
      <p:transition spd="slow" advTm="1063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sz="4000"/>
              <a:t>Performance Index</a:t>
            </a:r>
          </a:p>
        </p:txBody>
      </p:sp>
      <p:sp>
        <p:nvSpPr>
          <p:cNvPr id="4" name="TextBox 3"/>
          <p:cNvSpPr txBox="1"/>
          <p:nvPr/>
        </p:nvSpPr>
        <p:spPr>
          <a:xfrm>
            <a:off x="457200" y="832808"/>
            <a:ext cx="8529851" cy="6124754"/>
          </a:xfrm>
          <a:prstGeom prst="rect">
            <a:avLst/>
          </a:prstGeom>
          <a:noFill/>
        </p:spPr>
        <p:txBody>
          <a:bodyPr wrap="square" rtlCol="0">
            <a:spAutoFit/>
          </a:bodyPr>
          <a:lstStyle/>
          <a:p>
            <a:r>
              <a:rPr lang="en-GB" sz="2800"/>
              <a:t>High strength to weight Performance Index: </a:t>
            </a:r>
          </a:p>
          <a:p>
            <a:pPr algn="ctr"/>
            <a:endParaRPr lang="en-GB" sz="2800"/>
          </a:p>
          <a:p>
            <a:pPr algn="ctr"/>
            <a:r>
              <a:rPr lang="en-GB" sz="2800"/>
              <a:t>M</a:t>
            </a:r>
            <a:r>
              <a:rPr lang="en-GB" sz="2800" baseline="-25000"/>
              <a:t>1</a:t>
            </a:r>
            <a:r>
              <a:rPr lang="en-GB" sz="2800"/>
              <a:t> = </a:t>
            </a:r>
            <a:r>
              <a:rPr lang="en-GB" sz="2800" err="1"/>
              <a:t>σ</a:t>
            </a:r>
            <a:r>
              <a:rPr lang="en-GB" sz="2800" baseline="-25000" err="1"/>
              <a:t>f</a:t>
            </a:r>
            <a:r>
              <a:rPr lang="en-GB" sz="2800"/>
              <a:t>/</a:t>
            </a:r>
            <a:r>
              <a:rPr lang="en-GB" sz="2800" err="1"/>
              <a:t>ρ</a:t>
            </a:r>
            <a:r>
              <a:rPr lang="en-GB" sz="2800"/>
              <a:t>  </a:t>
            </a:r>
          </a:p>
          <a:p>
            <a:pPr algn="ctr"/>
            <a:endParaRPr lang="en-GB" sz="2800"/>
          </a:p>
          <a:p>
            <a:r>
              <a:rPr lang="en-GB" sz="2800"/>
              <a:t>High thermal conductivity and low thermal expansion Performance Index:</a:t>
            </a:r>
          </a:p>
          <a:p>
            <a:pPr algn="ctr"/>
            <a:endParaRPr lang="en-GB" sz="2800"/>
          </a:p>
          <a:p>
            <a:pPr algn="ctr"/>
            <a:r>
              <a:rPr lang="en-GB" sz="2800"/>
              <a:t>M</a:t>
            </a:r>
            <a:r>
              <a:rPr lang="en-GB" sz="2800" baseline="-25000"/>
              <a:t>2</a:t>
            </a:r>
            <a:r>
              <a:rPr lang="en-GB" sz="2800"/>
              <a:t> = </a:t>
            </a:r>
            <a:r>
              <a:rPr lang="en-GB" sz="2800" err="1"/>
              <a:t>λ</a:t>
            </a:r>
            <a:r>
              <a:rPr lang="en-GB" sz="2800"/>
              <a:t>/α</a:t>
            </a:r>
            <a:endParaRPr lang="en-GB" sz="2400"/>
          </a:p>
          <a:p>
            <a:endParaRPr lang="en-GB" sz="2400"/>
          </a:p>
          <a:p>
            <a:r>
              <a:rPr lang="en-GB" sz="2400"/>
              <a:t>M</a:t>
            </a:r>
            <a:r>
              <a:rPr lang="en-GB" sz="2400" baseline="-25000"/>
              <a:t>1</a:t>
            </a:r>
            <a:r>
              <a:rPr lang="en-GB" sz="2400"/>
              <a:t> and  M</a:t>
            </a:r>
            <a:r>
              <a:rPr lang="en-GB" sz="2400" baseline="-25000"/>
              <a:t>2</a:t>
            </a:r>
            <a:r>
              <a:rPr lang="en-GB" sz="2400"/>
              <a:t> are examples of Performance indices </a:t>
            </a:r>
          </a:p>
          <a:p>
            <a:r>
              <a:rPr lang="en-GB" sz="2400"/>
              <a:t>(sometimes called a Merit Index). </a:t>
            </a:r>
          </a:p>
          <a:p>
            <a:endParaRPr lang="en-GB" sz="2400"/>
          </a:p>
          <a:p>
            <a:r>
              <a:rPr lang="en-GB" sz="2400"/>
              <a:t>The equations are arranged so that optimum performance is obtained with as </a:t>
            </a:r>
            <a:r>
              <a:rPr lang="en-GB" sz="2400" b="1"/>
              <a:t>high</a:t>
            </a:r>
            <a:r>
              <a:rPr lang="en-GB" sz="2400"/>
              <a:t> a value of M as possible. </a:t>
            </a:r>
          </a:p>
          <a:p>
            <a:endParaRPr lang="en-GB" sz="2400"/>
          </a:p>
        </p:txBody>
      </p:sp>
      <p:sp>
        <p:nvSpPr>
          <p:cNvPr id="5" name="Slide Number Placeholder 4"/>
          <p:cNvSpPr>
            <a:spLocks noGrp="1"/>
          </p:cNvSpPr>
          <p:nvPr>
            <p:ph type="sldNum" sz="quarter" idx="12"/>
          </p:nvPr>
        </p:nvSpPr>
        <p:spPr/>
        <p:txBody>
          <a:bodyPr/>
          <a:lstStyle/>
          <a:p>
            <a:fld id="{F71EA363-3AA4-554B-864A-16EC408230E4}" type="slidenum">
              <a:rPr lang="en-GB" smtClean="0"/>
              <a:pPr/>
              <a:t>10</a:t>
            </a:fld>
            <a:endParaRPr lang="en-GB"/>
          </a:p>
        </p:txBody>
      </p:sp>
    </p:spTree>
    <p:extLst>
      <p:ext uri="{BB962C8B-B14F-4D97-AF65-F5344CB8AC3E}">
        <p14:creationId xmlns:p14="http://schemas.microsoft.com/office/powerpoint/2010/main" val="750357386"/>
      </p:ext>
    </p:extLst>
  </p:cSld>
  <p:clrMapOvr>
    <a:masterClrMapping/>
  </p:clrMapOvr>
  <mc:AlternateContent xmlns:mc="http://schemas.openxmlformats.org/markup-compatibility/2006" xmlns:p14="http://schemas.microsoft.com/office/powerpoint/2010/main">
    <mc:Choice Requires="p14">
      <p:transition spd="slow" p14:dur="2000" advTm="154966"/>
    </mc:Choice>
    <mc:Fallback xmlns="">
      <p:transition spd="slow" advTm="1549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1EA363-3AA4-554B-864A-16EC408230E4}" type="slidenum">
              <a:rPr lang="en-GB" smtClean="0"/>
              <a:pPr/>
              <a:t>11</a:t>
            </a:fld>
            <a:endParaRPr lang="en-GB"/>
          </a:p>
        </p:txBody>
      </p:sp>
      <p:sp>
        <p:nvSpPr>
          <p:cNvPr id="6" name="Title 5"/>
          <p:cNvSpPr>
            <a:spLocks noGrp="1"/>
          </p:cNvSpPr>
          <p:nvPr>
            <p:ph type="title"/>
          </p:nvPr>
        </p:nvSpPr>
        <p:spPr/>
        <p:txBody>
          <a:bodyPr>
            <a:normAutofit/>
          </a:bodyPr>
          <a:lstStyle/>
          <a:p>
            <a:pPr algn="r"/>
            <a:r>
              <a:rPr lang="en-GB" sz="3200"/>
              <a:t>Tabular form     </a:t>
            </a:r>
          </a:p>
        </p:txBody>
      </p:sp>
      <p:pic>
        <p:nvPicPr>
          <p:cNvPr id="5" name="Picture 4" descr="Screen Shot 2015-09-15 at 13.34.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 y="0"/>
            <a:ext cx="6417072" cy="6858000"/>
          </a:xfrm>
          <a:prstGeom prst="rect">
            <a:avLst/>
          </a:prstGeom>
        </p:spPr>
      </p:pic>
      <p:sp>
        <p:nvSpPr>
          <p:cNvPr id="7" name="TextBox 6"/>
          <p:cNvSpPr txBox="1"/>
          <p:nvPr/>
        </p:nvSpPr>
        <p:spPr>
          <a:xfrm>
            <a:off x="6553200" y="1659467"/>
            <a:ext cx="2353733" cy="3139321"/>
          </a:xfrm>
          <a:prstGeom prst="rect">
            <a:avLst/>
          </a:prstGeom>
          <a:noFill/>
        </p:spPr>
        <p:txBody>
          <a:bodyPr wrap="square" rtlCol="0">
            <a:spAutoFit/>
          </a:bodyPr>
          <a:lstStyle/>
          <a:p>
            <a:r>
              <a:rPr lang="en-GB"/>
              <a:t>Arranging in tabular from can be useful especially when identifying between a few specific examples</a:t>
            </a:r>
          </a:p>
          <a:p>
            <a:endParaRPr lang="en-GB"/>
          </a:p>
          <a:p>
            <a:r>
              <a:rPr lang="en-GB"/>
              <a:t>However when exploring materials for design it may be more helpful to plot merit indices graphically….</a:t>
            </a:r>
          </a:p>
        </p:txBody>
      </p:sp>
      <p:sp>
        <p:nvSpPr>
          <p:cNvPr id="8" name="Rectangle 7"/>
          <p:cNvSpPr/>
          <p:nvPr/>
        </p:nvSpPr>
        <p:spPr>
          <a:xfrm>
            <a:off x="3793067" y="372533"/>
            <a:ext cx="541867" cy="648546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257443"/>
      </p:ext>
    </p:extLst>
  </p:cSld>
  <p:clrMapOvr>
    <a:masterClrMapping/>
  </p:clrMapOvr>
  <mc:AlternateContent xmlns:mc="http://schemas.openxmlformats.org/markup-compatibility/2006" xmlns:p14="http://schemas.microsoft.com/office/powerpoint/2010/main">
    <mc:Choice Requires="p14">
      <p:transition spd="slow" p14:dur="2000" advTm="50964"/>
    </mc:Choice>
    <mc:Fallback xmlns="">
      <p:transition spd="slow" advTm="509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a:t>Performance Index on a graph</a:t>
            </a:r>
          </a:p>
        </p:txBody>
      </p:sp>
      <p:sp>
        <p:nvSpPr>
          <p:cNvPr id="7" name="TextBox 6"/>
          <p:cNvSpPr txBox="1"/>
          <p:nvPr/>
        </p:nvSpPr>
        <p:spPr>
          <a:xfrm>
            <a:off x="170094" y="1020620"/>
            <a:ext cx="8707205" cy="5632311"/>
          </a:xfrm>
          <a:prstGeom prst="rect">
            <a:avLst/>
          </a:prstGeom>
          <a:noFill/>
        </p:spPr>
        <p:txBody>
          <a:bodyPr wrap="square" rtlCol="0">
            <a:spAutoFit/>
          </a:bodyPr>
          <a:lstStyle/>
          <a:p>
            <a:r>
              <a:rPr lang="en-GB" sz="2800" dirty="0"/>
              <a:t>Performance index:  M</a:t>
            </a:r>
            <a:r>
              <a:rPr lang="en-GB" sz="2800" baseline="-25000" dirty="0"/>
              <a:t>1</a:t>
            </a:r>
            <a:r>
              <a:rPr lang="en-GB" sz="2800" dirty="0"/>
              <a:t> = </a:t>
            </a:r>
            <a:r>
              <a:rPr lang="en-GB" sz="2800" dirty="0" err="1"/>
              <a:t>σ</a:t>
            </a:r>
            <a:r>
              <a:rPr lang="en-GB" sz="2800" baseline="-25000" dirty="0" err="1"/>
              <a:t>f</a:t>
            </a:r>
            <a:r>
              <a:rPr lang="en-GB" sz="2800" dirty="0"/>
              <a:t>/</a:t>
            </a:r>
            <a:r>
              <a:rPr lang="en-GB" sz="2800" dirty="0" err="1"/>
              <a:t>ρ</a:t>
            </a:r>
            <a:endParaRPr lang="en-GB" sz="2800" dirty="0"/>
          </a:p>
          <a:p>
            <a:endParaRPr lang="en-GB" sz="2000" dirty="0"/>
          </a:p>
          <a:p>
            <a:r>
              <a:rPr lang="en-GB" sz="2000" dirty="0"/>
              <a:t>Note graph is plotted in logs  due to the wide range of material properties and it also helps us to identify the materials selection using the slope </a:t>
            </a:r>
          </a:p>
          <a:p>
            <a:endParaRPr lang="en-GB" sz="2000" dirty="0"/>
          </a:p>
          <a:p>
            <a:r>
              <a:rPr lang="en-GB" dirty="0"/>
              <a:t>Taking logs then</a:t>
            </a:r>
          </a:p>
          <a:p>
            <a:pPr algn="ctr"/>
            <a:r>
              <a:rPr lang="en-GB" sz="2800" dirty="0"/>
              <a:t>log M</a:t>
            </a:r>
            <a:r>
              <a:rPr lang="en-GB" sz="2800" baseline="-25000" dirty="0"/>
              <a:t>1</a:t>
            </a:r>
            <a:r>
              <a:rPr lang="en-GB" sz="2800" dirty="0"/>
              <a:t> = log </a:t>
            </a:r>
            <a:r>
              <a:rPr lang="en-GB" sz="2800" dirty="0" err="1"/>
              <a:t>σ</a:t>
            </a:r>
            <a:r>
              <a:rPr lang="en-GB" sz="2800" baseline="-25000" dirty="0" err="1"/>
              <a:t>f</a:t>
            </a:r>
            <a:r>
              <a:rPr lang="en-GB" sz="2800" baseline="-25000" dirty="0"/>
              <a:t>  </a:t>
            </a:r>
            <a:r>
              <a:rPr lang="en-GB" sz="2800" dirty="0"/>
              <a:t>– log </a:t>
            </a:r>
            <a:r>
              <a:rPr lang="en-GB" sz="2800" dirty="0" err="1"/>
              <a:t>ρ</a:t>
            </a:r>
            <a:endParaRPr lang="en-GB" sz="2800" dirty="0"/>
          </a:p>
          <a:p>
            <a:r>
              <a:rPr lang="en-GB" dirty="0"/>
              <a:t>Thus</a:t>
            </a:r>
          </a:p>
          <a:p>
            <a:pPr algn="ctr"/>
            <a:r>
              <a:rPr lang="en-GB" sz="2800" dirty="0"/>
              <a:t>	log </a:t>
            </a:r>
            <a:r>
              <a:rPr lang="en-GB" sz="2800" dirty="0" err="1"/>
              <a:t>σ</a:t>
            </a:r>
            <a:r>
              <a:rPr lang="en-GB" sz="2800" baseline="-25000" dirty="0" err="1"/>
              <a:t>f</a:t>
            </a:r>
            <a:r>
              <a:rPr lang="en-GB" sz="2800" dirty="0"/>
              <a:t> = 1 x log </a:t>
            </a:r>
            <a:r>
              <a:rPr lang="en-GB" sz="2800" dirty="0" err="1"/>
              <a:t>ρ</a:t>
            </a:r>
            <a:r>
              <a:rPr lang="en-GB" sz="2800" dirty="0"/>
              <a:t> + log M</a:t>
            </a:r>
            <a:r>
              <a:rPr lang="en-GB" sz="2800" baseline="-25000" dirty="0"/>
              <a:t>1</a:t>
            </a:r>
            <a:endParaRPr lang="en-GB" sz="2800" dirty="0"/>
          </a:p>
          <a:p>
            <a:endParaRPr lang="en-GB" sz="2000" dirty="0"/>
          </a:p>
          <a:p>
            <a:r>
              <a:rPr lang="en-GB" sz="2000" dirty="0"/>
              <a:t>Which is the form  y = mx + c</a:t>
            </a:r>
          </a:p>
          <a:p>
            <a:endParaRPr lang="en-GB" sz="2000" dirty="0"/>
          </a:p>
          <a:p>
            <a:r>
              <a:rPr lang="en-GB" sz="2000" dirty="0"/>
              <a:t>Therefore plot  log </a:t>
            </a:r>
            <a:r>
              <a:rPr lang="en-GB" sz="2000" dirty="0" err="1"/>
              <a:t>σ</a:t>
            </a:r>
            <a:r>
              <a:rPr lang="en-GB" sz="2000" dirty="0"/>
              <a:t> versus log </a:t>
            </a:r>
            <a:r>
              <a:rPr lang="en-GB" sz="2000" dirty="0" err="1"/>
              <a:t>ρ</a:t>
            </a:r>
            <a:r>
              <a:rPr lang="en-GB" sz="2000" baseline="-25000" dirty="0"/>
              <a:t>  </a:t>
            </a:r>
            <a:r>
              <a:rPr lang="en-GB" sz="2000" dirty="0"/>
              <a:t>and lines with slope </a:t>
            </a:r>
            <a:r>
              <a:rPr lang="en-GB" sz="2000" b="1" dirty="0"/>
              <a:t>1</a:t>
            </a:r>
            <a:r>
              <a:rPr lang="en-GB" sz="2000" dirty="0"/>
              <a:t> will have the same performance index. </a:t>
            </a:r>
          </a:p>
          <a:p>
            <a:r>
              <a:rPr lang="en-GB" sz="2000" dirty="0"/>
              <a:t>The desired higher performance index will have higher y intercepts thus by moving line of slope 1 towards top left of graph identification of material which maximises that particular merit index can be found</a:t>
            </a:r>
          </a:p>
        </p:txBody>
      </p:sp>
      <p:sp>
        <p:nvSpPr>
          <p:cNvPr id="3" name="Slide Number Placeholder 2"/>
          <p:cNvSpPr>
            <a:spLocks noGrp="1"/>
          </p:cNvSpPr>
          <p:nvPr>
            <p:ph type="sldNum" sz="quarter" idx="12"/>
          </p:nvPr>
        </p:nvSpPr>
        <p:spPr/>
        <p:txBody>
          <a:bodyPr/>
          <a:lstStyle/>
          <a:p>
            <a:fld id="{F71EA363-3AA4-554B-864A-16EC408230E4}" type="slidenum">
              <a:rPr lang="en-GB" smtClean="0"/>
              <a:pPr/>
              <a:t>12</a:t>
            </a:fld>
            <a:endParaRPr lang="en-GB"/>
          </a:p>
        </p:txBody>
      </p:sp>
    </p:spTree>
    <p:extLst>
      <p:ext uri="{BB962C8B-B14F-4D97-AF65-F5344CB8AC3E}">
        <p14:creationId xmlns:p14="http://schemas.microsoft.com/office/powerpoint/2010/main" val="3524793153"/>
      </p:ext>
    </p:extLst>
  </p:cSld>
  <p:clrMapOvr>
    <a:masterClrMapping/>
  </p:clrMapOvr>
  <mc:AlternateContent xmlns:mc="http://schemas.openxmlformats.org/markup-compatibility/2006" xmlns:p14="http://schemas.microsoft.com/office/powerpoint/2010/main">
    <mc:Choice Requires="p14">
      <p:transition spd="slow" p14:dur="2000" advTm="120843"/>
    </mc:Choice>
    <mc:Fallback xmlns="">
      <p:transition spd="slow" advTm="12084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Materials Selection</a:t>
            </a:r>
          </a:p>
        </p:txBody>
      </p:sp>
      <p:pic>
        <p:nvPicPr>
          <p:cNvPr id="4" name="Picture 3" descr="Screen Shot 2014-09-11 at 16.45.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0260" cy="6858000"/>
          </a:xfrm>
          <a:prstGeom prst="rect">
            <a:avLst/>
          </a:prstGeom>
        </p:spPr>
      </p:pic>
      <p:sp>
        <p:nvSpPr>
          <p:cNvPr id="3" name="Slide Number Placeholder 2"/>
          <p:cNvSpPr>
            <a:spLocks noGrp="1"/>
          </p:cNvSpPr>
          <p:nvPr>
            <p:ph type="sldNum" sz="quarter" idx="12"/>
          </p:nvPr>
        </p:nvSpPr>
        <p:spPr/>
        <p:txBody>
          <a:bodyPr/>
          <a:lstStyle/>
          <a:p>
            <a:fld id="{F71EA363-3AA4-554B-864A-16EC408230E4}" type="slidenum">
              <a:rPr lang="en-GB" smtClean="0"/>
              <a:pPr/>
              <a:t>13</a:t>
            </a:fld>
            <a:endParaRPr lang="en-GB"/>
          </a:p>
        </p:txBody>
      </p:sp>
      <p:cxnSp>
        <p:nvCxnSpPr>
          <p:cNvPr id="6" name="Straight Connector 5"/>
          <p:cNvCxnSpPr/>
          <p:nvPr/>
        </p:nvCxnSpPr>
        <p:spPr>
          <a:xfrm flipV="1">
            <a:off x="4127500" y="3429000"/>
            <a:ext cx="4470400" cy="20828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59657734"/>
      </p:ext>
    </p:extLst>
  </p:cSld>
  <p:clrMapOvr>
    <a:masterClrMapping/>
  </p:clrMapOvr>
  <mc:AlternateContent xmlns:mc="http://schemas.openxmlformats.org/markup-compatibility/2006" xmlns:p14="http://schemas.microsoft.com/office/powerpoint/2010/main">
    <mc:Choice Requires="p14">
      <p:transition spd="slow" p14:dur="2000" advTm="85250"/>
    </mc:Choice>
    <mc:Fallback xmlns="">
      <p:transition spd="slow" advTm="85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85185E-6 L -0.13732 -0.4537 " pathEditMode="relative" rAng="0" ptsTypes="AA">
                                      <p:cBhvr>
                                        <p:cTn id="6" dur="2000" fill="hold"/>
                                        <p:tgtEl>
                                          <p:spTgt spid="6"/>
                                        </p:tgtEl>
                                        <p:attrNameLst>
                                          <p:attrName>ppt_x</p:attrName>
                                          <p:attrName>ppt_y</p:attrName>
                                        </p:attrNameLst>
                                      </p:cBhvr>
                                      <p:rCtr x="-6875" y="-2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Materials Selection</a:t>
            </a:r>
          </a:p>
        </p:txBody>
      </p:sp>
      <p:pic>
        <p:nvPicPr>
          <p:cNvPr id="4" name="Picture 3" descr="Screen Shot 2014-09-11 at 16.45.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0260" cy="6858000"/>
          </a:xfrm>
          <a:prstGeom prst="rect">
            <a:avLst/>
          </a:prstGeom>
        </p:spPr>
      </p:pic>
      <p:sp>
        <p:nvSpPr>
          <p:cNvPr id="3" name="Slide Number Placeholder 2"/>
          <p:cNvSpPr>
            <a:spLocks noGrp="1"/>
          </p:cNvSpPr>
          <p:nvPr>
            <p:ph type="sldNum" sz="quarter" idx="12"/>
          </p:nvPr>
        </p:nvSpPr>
        <p:spPr/>
        <p:txBody>
          <a:bodyPr/>
          <a:lstStyle/>
          <a:p>
            <a:fld id="{F71EA363-3AA4-554B-864A-16EC408230E4}" type="slidenum">
              <a:rPr lang="en-GB" smtClean="0"/>
              <a:pPr/>
              <a:t>14</a:t>
            </a:fld>
            <a:endParaRPr lang="en-GB"/>
          </a:p>
        </p:txBody>
      </p:sp>
      <p:cxnSp>
        <p:nvCxnSpPr>
          <p:cNvPr id="6" name="Straight Connector 5"/>
          <p:cNvCxnSpPr/>
          <p:nvPr/>
        </p:nvCxnSpPr>
        <p:spPr>
          <a:xfrm flipV="1">
            <a:off x="4127500" y="3429000"/>
            <a:ext cx="4470400" cy="20828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66277319"/>
      </p:ext>
    </p:extLst>
  </p:cSld>
  <p:clrMapOvr>
    <a:masterClrMapping/>
  </p:clrMapOvr>
  <mc:AlternateContent xmlns:mc="http://schemas.openxmlformats.org/markup-compatibility/2006" xmlns:p14="http://schemas.microsoft.com/office/powerpoint/2010/main">
    <mc:Choice Requires="p14">
      <p:transition spd="slow" p14:dur="2000" advTm="111504"/>
    </mc:Choice>
    <mc:Fallback xmlns="">
      <p:transition spd="slow" advTm="1115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85185E-6 L -0.11527 -0.37963 " pathEditMode="relative" rAng="0" ptsTypes="AA">
                                      <p:cBhvr>
                                        <p:cTn id="6" dur="2000" fill="hold"/>
                                        <p:tgtEl>
                                          <p:spTgt spid="6"/>
                                        </p:tgtEl>
                                        <p:attrNameLst>
                                          <p:attrName>ppt_x</p:attrName>
                                          <p:attrName>ppt_y</p:attrName>
                                        </p:attrNameLst>
                                      </p:cBhvr>
                                      <p:rCtr x="-5764"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a:t>Performance Index on a graph</a:t>
            </a:r>
          </a:p>
        </p:txBody>
      </p:sp>
      <p:sp>
        <p:nvSpPr>
          <p:cNvPr id="7" name="TextBox 6"/>
          <p:cNvSpPr txBox="1"/>
          <p:nvPr/>
        </p:nvSpPr>
        <p:spPr>
          <a:xfrm>
            <a:off x="170094" y="841275"/>
            <a:ext cx="8707205" cy="4832092"/>
          </a:xfrm>
          <a:prstGeom prst="rect">
            <a:avLst/>
          </a:prstGeom>
          <a:noFill/>
        </p:spPr>
        <p:txBody>
          <a:bodyPr wrap="square" rtlCol="0">
            <a:spAutoFit/>
          </a:bodyPr>
          <a:lstStyle/>
          <a:p>
            <a:r>
              <a:rPr lang="en-GB" sz="2800" dirty="0" err="1"/>
              <a:t>PPerformance</a:t>
            </a:r>
            <a:r>
              <a:rPr lang="en-GB" sz="2800" dirty="0"/>
              <a:t> index:  M</a:t>
            </a:r>
            <a:r>
              <a:rPr lang="en-GB" sz="2800" baseline="-25000" dirty="0"/>
              <a:t>2</a:t>
            </a:r>
            <a:r>
              <a:rPr lang="en-GB" sz="2800" dirty="0"/>
              <a:t> = </a:t>
            </a:r>
            <a:r>
              <a:rPr lang="en-GB" sz="2800" dirty="0" err="1"/>
              <a:t>λ</a:t>
            </a:r>
            <a:r>
              <a:rPr lang="en-GB" sz="2800" dirty="0"/>
              <a:t>/α</a:t>
            </a:r>
            <a:endParaRPr lang="en-GB" sz="2800" b="1" dirty="0"/>
          </a:p>
          <a:p>
            <a:endParaRPr lang="en-GB" sz="2000" dirty="0"/>
          </a:p>
          <a:p>
            <a:r>
              <a:rPr lang="en-GB" sz="2800" dirty="0"/>
              <a:t>Again taking logs then</a:t>
            </a:r>
          </a:p>
          <a:p>
            <a:endParaRPr lang="en-GB" sz="2800" dirty="0"/>
          </a:p>
          <a:p>
            <a:pPr algn="ctr"/>
            <a:r>
              <a:rPr lang="en-GB" sz="2800" dirty="0"/>
              <a:t>log M</a:t>
            </a:r>
            <a:r>
              <a:rPr lang="en-GB" sz="2800" baseline="-25000" dirty="0"/>
              <a:t>2</a:t>
            </a:r>
            <a:r>
              <a:rPr lang="en-GB" sz="2800" dirty="0"/>
              <a:t> = log </a:t>
            </a:r>
            <a:r>
              <a:rPr lang="en-GB" sz="2800" dirty="0" err="1"/>
              <a:t>λ</a:t>
            </a:r>
            <a:r>
              <a:rPr lang="en-GB" sz="2800" dirty="0"/>
              <a:t> – log α</a:t>
            </a:r>
          </a:p>
          <a:p>
            <a:r>
              <a:rPr lang="en-GB" sz="2800" dirty="0"/>
              <a:t>Thus</a:t>
            </a:r>
          </a:p>
          <a:p>
            <a:pPr algn="ctr"/>
            <a:r>
              <a:rPr lang="en-GB" sz="2800" dirty="0"/>
              <a:t>	log </a:t>
            </a:r>
            <a:r>
              <a:rPr lang="en-GB" sz="2800" dirty="0" err="1"/>
              <a:t>λ</a:t>
            </a:r>
            <a:r>
              <a:rPr lang="en-GB" sz="2800" dirty="0"/>
              <a:t> = 1 x log α + log M</a:t>
            </a:r>
            <a:r>
              <a:rPr lang="en-GB" sz="2800" baseline="-25000" dirty="0"/>
              <a:t>2</a:t>
            </a:r>
            <a:endParaRPr lang="en-GB" sz="2800" dirty="0"/>
          </a:p>
          <a:p>
            <a:endParaRPr lang="en-GB" sz="2000" dirty="0"/>
          </a:p>
          <a:p>
            <a:endParaRPr lang="en-GB" sz="2000" dirty="0"/>
          </a:p>
          <a:p>
            <a:endParaRPr lang="en-GB" sz="2000" dirty="0"/>
          </a:p>
          <a:p>
            <a:r>
              <a:rPr lang="en-GB" sz="2000" dirty="0"/>
              <a:t>Which is the form  y = mx + c</a:t>
            </a:r>
          </a:p>
          <a:p>
            <a:endParaRPr lang="en-GB" sz="2000" dirty="0"/>
          </a:p>
          <a:p>
            <a:r>
              <a:rPr lang="en-GB" sz="2000" dirty="0"/>
              <a:t>Again </a:t>
            </a:r>
            <a:r>
              <a:rPr lang="en-GB" sz="2000" b="1" dirty="0"/>
              <a:t>slope 1 </a:t>
            </a:r>
            <a:r>
              <a:rPr lang="en-GB" sz="2000" dirty="0"/>
              <a:t>will have the same performance index. </a:t>
            </a:r>
          </a:p>
        </p:txBody>
      </p:sp>
      <p:sp>
        <p:nvSpPr>
          <p:cNvPr id="3" name="Slide Number Placeholder 2"/>
          <p:cNvSpPr>
            <a:spLocks noGrp="1"/>
          </p:cNvSpPr>
          <p:nvPr>
            <p:ph type="sldNum" sz="quarter" idx="12"/>
          </p:nvPr>
        </p:nvSpPr>
        <p:spPr/>
        <p:txBody>
          <a:bodyPr/>
          <a:lstStyle/>
          <a:p>
            <a:fld id="{F71EA363-3AA4-554B-864A-16EC408230E4}" type="slidenum">
              <a:rPr lang="en-GB" smtClean="0"/>
              <a:pPr/>
              <a:t>15</a:t>
            </a:fld>
            <a:endParaRPr lang="en-GB"/>
          </a:p>
        </p:txBody>
      </p:sp>
    </p:spTree>
    <p:extLst>
      <p:ext uri="{BB962C8B-B14F-4D97-AF65-F5344CB8AC3E}">
        <p14:creationId xmlns:p14="http://schemas.microsoft.com/office/powerpoint/2010/main" val="645156834"/>
      </p:ext>
    </p:extLst>
  </p:cSld>
  <p:clrMapOvr>
    <a:masterClrMapping/>
  </p:clrMapOvr>
  <mc:AlternateContent xmlns:mc="http://schemas.openxmlformats.org/markup-compatibility/2006" xmlns:p14="http://schemas.microsoft.com/office/powerpoint/2010/main">
    <mc:Choice Requires="p14">
      <p:transition spd="slow" p14:dur="2000" advTm="33141"/>
    </mc:Choice>
    <mc:Fallback xmlns="">
      <p:transition spd="slow" advTm="3314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2" y="207273"/>
            <a:ext cx="9161422" cy="63316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71EA363-3AA4-554B-864A-16EC408230E4}" type="slidenum">
              <a:rPr lang="en-GB" smtClean="0"/>
              <a:pPr/>
              <a:t>16</a:t>
            </a:fld>
            <a:endParaRPr lang="en-GB"/>
          </a:p>
        </p:txBody>
      </p:sp>
      <p:cxnSp>
        <p:nvCxnSpPr>
          <p:cNvPr id="5" name="Straight Connector 4"/>
          <p:cNvCxnSpPr/>
          <p:nvPr/>
        </p:nvCxnSpPr>
        <p:spPr>
          <a:xfrm flipV="1">
            <a:off x="5406351" y="4245888"/>
            <a:ext cx="4949205" cy="2612112"/>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278314914"/>
      </p:ext>
    </p:extLst>
  </p:cSld>
  <p:clrMapOvr>
    <a:masterClrMapping/>
  </p:clrMapOvr>
  <mc:AlternateContent xmlns:mc="http://schemas.openxmlformats.org/markup-compatibility/2006" xmlns:p14="http://schemas.microsoft.com/office/powerpoint/2010/main">
    <mc:Choice Requires="p14">
      <p:transition spd="slow" p14:dur="2000" advTm="75887"/>
    </mc:Choice>
    <mc:Fallback xmlns="">
      <p:transition spd="slow" advTm="75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6476 0.04491 L -0.36441 -0.53264 " pathEditMode="relative" rAng="0" ptsTypes="AA">
                                      <p:cBhvr>
                                        <p:cTn id="6" dur="6000" fill="hold"/>
                                        <p:tgtEl>
                                          <p:spTgt spid="5"/>
                                        </p:tgtEl>
                                        <p:attrNameLst>
                                          <p:attrName>ppt_x</p:attrName>
                                          <p:attrName>ppt_y</p:attrName>
                                        </p:attrNameLst>
                                      </p:cBhvr>
                                      <p:rCtr x="-14983" y="-2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Friction</a:t>
            </a:r>
          </a:p>
        </p:txBody>
      </p:sp>
      <p:sp>
        <p:nvSpPr>
          <p:cNvPr id="3" name="Content Placeholder 2"/>
          <p:cNvSpPr>
            <a:spLocks noGrp="1"/>
          </p:cNvSpPr>
          <p:nvPr>
            <p:ph idx="1"/>
          </p:nvPr>
        </p:nvSpPr>
        <p:spPr/>
        <p:txBody>
          <a:bodyPr/>
          <a:lstStyle/>
          <a:p>
            <a:endParaRPr lang="en-GB"/>
          </a:p>
        </p:txBody>
      </p:sp>
      <p:pic>
        <p:nvPicPr>
          <p:cNvPr id="4" name="Picture 3" descr="Screen Shot 2014-09-15 at 10.25.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700"/>
            <a:ext cx="9144000" cy="5881119"/>
          </a:xfrm>
          <a:prstGeom prst="rect">
            <a:avLst/>
          </a:prstGeom>
        </p:spPr>
      </p:pic>
      <p:sp>
        <p:nvSpPr>
          <p:cNvPr id="5" name="Slide Number Placeholder 4"/>
          <p:cNvSpPr>
            <a:spLocks noGrp="1"/>
          </p:cNvSpPr>
          <p:nvPr>
            <p:ph type="sldNum" sz="quarter" idx="12"/>
          </p:nvPr>
        </p:nvSpPr>
        <p:spPr/>
        <p:txBody>
          <a:bodyPr/>
          <a:lstStyle/>
          <a:p>
            <a:fld id="{F71EA363-3AA4-554B-864A-16EC408230E4}" type="slidenum">
              <a:rPr lang="en-GB" smtClean="0"/>
              <a:pPr/>
              <a:t>17</a:t>
            </a:fld>
            <a:endParaRPr lang="en-GB"/>
          </a:p>
        </p:txBody>
      </p:sp>
    </p:spTree>
    <p:extLst>
      <p:ext uri="{BB962C8B-B14F-4D97-AF65-F5344CB8AC3E}">
        <p14:creationId xmlns:p14="http://schemas.microsoft.com/office/powerpoint/2010/main" val="2708908599"/>
      </p:ext>
    </p:extLst>
  </p:cSld>
  <p:clrMapOvr>
    <a:masterClrMapping/>
  </p:clrMapOvr>
  <mc:AlternateContent xmlns:mc="http://schemas.openxmlformats.org/markup-compatibility/2006" xmlns:p14="http://schemas.microsoft.com/office/powerpoint/2010/main">
    <mc:Choice Requires="p14">
      <p:transition spd="slow" p14:dur="2000" advTm="13679"/>
    </mc:Choice>
    <mc:Fallback xmlns="">
      <p:transition spd="slow" advTm="1367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11 at 16.4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006" y="0"/>
            <a:ext cx="5979781" cy="6858000"/>
          </a:xfrm>
          <a:prstGeom prst="rect">
            <a:avLst/>
          </a:prstGeom>
        </p:spPr>
      </p:pic>
      <p:sp>
        <p:nvSpPr>
          <p:cNvPr id="2" name="Slide Number Placeholder 1"/>
          <p:cNvSpPr>
            <a:spLocks noGrp="1"/>
          </p:cNvSpPr>
          <p:nvPr>
            <p:ph type="sldNum" sz="quarter" idx="12"/>
          </p:nvPr>
        </p:nvSpPr>
        <p:spPr/>
        <p:txBody>
          <a:bodyPr/>
          <a:lstStyle/>
          <a:p>
            <a:fld id="{F71EA363-3AA4-554B-864A-16EC408230E4}" type="slidenum">
              <a:rPr lang="en-GB" smtClean="0"/>
              <a:pPr/>
              <a:t>18</a:t>
            </a:fld>
            <a:endParaRPr lang="en-GB"/>
          </a:p>
        </p:txBody>
      </p:sp>
      <p:sp>
        <p:nvSpPr>
          <p:cNvPr id="4" name="Oval 3"/>
          <p:cNvSpPr/>
          <p:nvPr/>
        </p:nvSpPr>
        <p:spPr>
          <a:xfrm>
            <a:off x="5207000" y="1536700"/>
            <a:ext cx="825500" cy="571500"/>
          </a:xfrm>
          <a:prstGeom prst="ellipse">
            <a:avLst/>
          </a:prstGeom>
          <a:noFill/>
          <a:ln w="254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5359400" y="4851400"/>
            <a:ext cx="749300" cy="571500"/>
          </a:xfrm>
          <a:prstGeom prst="ellipse">
            <a:avLst/>
          </a:prstGeom>
          <a:noFill/>
          <a:ln w="254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87300109"/>
      </p:ext>
    </p:extLst>
  </p:cSld>
  <p:clrMapOvr>
    <a:masterClrMapping/>
  </p:clrMapOvr>
  <mc:AlternateContent xmlns:mc="http://schemas.openxmlformats.org/markup-compatibility/2006" xmlns:p14="http://schemas.microsoft.com/office/powerpoint/2010/main">
    <mc:Choice Requires="p14">
      <p:transition spd="slow" p14:dur="2000" advTm="109109"/>
    </mc:Choice>
    <mc:Fallback xmlns="">
      <p:transition spd="slow" advTm="1091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Terminology</a:t>
            </a:r>
          </a:p>
        </p:txBody>
      </p:sp>
      <p:sp>
        <p:nvSpPr>
          <p:cNvPr id="3" name="Content Placeholder 2"/>
          <p:cNvSpPr>
            <a:spLocks noGrp="1"/>
          </p:cNvSpPr>
          <p:nvPr>
            <p:ph idx="1"/>
          </p:nvPr>
        </p:nvSpPr>
        <p:spPr>
          <a:xfrm>
            <a:off x="323528" y="972193"/>
            <a:ext cx="8105769" cy="5749282"/>
          </a:xfrm>
        </p:spPr>
        <p:txBody>
          <a:bodyPr>
            <a:noAutofit/>
          </a:bodyPr>
          <a:lstStyle/>
          <a:p>
            <a:pPr marL="0" indent="0">
              <a:spcAft>
                <a:spcPts val="600"/>
              </a:spcAft>
              <a:buNone/>
            </a:pPr>
            <a:r>
              <a:rPr lang="en-GB" sz="2200" b="1" dirty="0"/>
              <a:t>Light alloys </a:t>
            </a:r>
            <a:r>
              <a:rPr lang="en-GB" sz="2200" dirty="0"/>
              <a:t>- metals with densities &lt; 4.5 gcm</a:t>
            </a:r>
            <a:r>
              <a:rPr lang="en-GB" sz="2200" baseline="30000" dirty="0"/>
              <a:t>−3 </a:t>
            </a:r>
            <a:r>
              <a:rPr lang="en-GB" sz="2200" dirty="0"/>
              <a:t>and typically lower than 3 gcm</a:t>
            </a:r>
            <a:r>
              <a:rPr lang="en-GB" sz="2200" baseline="30000" dirty="0"/>
              <a:t>−3 </a:t>
            </a:r>
            <a:r>
              <a:rPr lang="en-GB" sz="2200" dirty="0"/>
              <a:t>  such as </a:t>
            </a:r>
            <a:r>
              <a:rPr lang="en-GB" sz="2200" dirty="0" err="1"/>
              <a:t>Aluminum</a:t>
            </a:r>
            <a:r>
              <a:rPr lang="en-GB" sz="2200" dirty="0"/>
              <a:t> and Magnesium characterised by higher specific strength (strength/density ratio) than conventional Fe or Ni based alloys.</a:t>
            </a:r>
            <a:endParaRPr lang="en-GB" sz="2200" b="1" dirty="0"/>
          </a:p>
          <a:p>
            <a:pPr marL="0" indent="0">
              <a:spcAft>
                <a:spcPts val="600"/>
              </a:spcAft>
              <a:buNone/>
            </a:pPr>
            <a:r>
              <a:rPr lang="en-GB" sz="2200" b="1" dirty="0"/>
              <a:t>Cast  </a:t>
            </a:r>
            <a:r>
              <a:rPr lang="en-GB" sz="2200" dirty="0"/>
              <a:t>- as-cast condition so cooling rate and use of grain refiners key  since small grain size improves strength and toughness;</a:t>
            </a:r>
          </a:p>
          <a:p>
            <a:pPr marL="0" indent="0">
              <a:spcAft>
                <a:spcPts val="600"/>
              </a:spcAft>
              <a:buNone/>
            </a:pPr>
            <a:r>
              <a:rPr lang="en-GB" sz="2200" dirty="0"/>
              <a:t>For example Al- 12wt% Si which is the eutectic composition and hence the low T</a:t>
            </a:r>
            <a:r>
              <a:rPr lang="en-GB" sz="2200" baseline="-25000" dirty="0"/>
              <a:t>m</a:t>
            </a:r>
            <a:r>
              <a:rPr lang="en-GB" sz="2200" dirty="0"/>
              <a:t>, and Al-Zn  used for die-casting </a:t>
            </a:r>
          </a:p>
          <a:p>
            <a:pPr marL="0" indent="0">
              <a:spcAft>
                <a:spcPts val="600"/>
              </a:spcAft>
              <a:buNone/>
            </a:pPr>
            <a:r>
              <a:rPr lang="en-GB" sz="2200" b="1" dirty="0"/>
              <a:t>Wrought</a:t>
            </a:r>
            <a:r>
              <a:rPr lang="en-GB" sz="2200" dirty="0"/>
              <a:t> products (rolled, extruded, forged); Properties rely on appropriate heat-treatment or working, for example: </a:t>
            </a:r>
          </a:p>
          <a:p>
            <a:pPr>
              <a:spcBef>
                <a:spcPts val="0"/>
              </a:spcBef>
            </a:pPr>
            <a:r>
              <a:rPr lang="en-GB" sz="2200" dirty="0"/>
              <a:t>age (precipitation) hardened where strength controlled by precipitate distribution, size and coherency;</a:t>
            </a:r>
          </a:p>
          <a:p>
            <a:pPr>
              <a:spcBef>
                <a:spcPts val="0"/>
              </a:spcBef>
            </a:pPr>
            <a:r>
              <a:rPr lang="en-GB" sz="2200" dirty="0"/>
              <a:t>work hardened: strength from final grain size and defect density.</a:t>
            </a:r>
          </a:p>
        </p:txBody>
      </p:sp>
      <p:sp>
        <p:nvSpPr>
          <p:cNvPr id="4" name="Slide Number Placeholder 3"/>
          <p:cNvSpPr>
            <a:spLocks noGrp="1"/>
          </p:cNvSpPr>
          <p:nvPr>
            <p:ph type="sldNum" sz="quarter" idx="12"/>
          </p:nvPr>
        </p:nvSpPr>
        <p:spPr/>
        <p:txBody>
          <a:bodyPr/>
          <a:lstStyle/>
          <a:p>
            <a:fld id="{F71EA363-3AA4-554B-864A-16EC408230E4}" type="slidenum">
              <a:rPr lang="en-GB" smtClean="0"/>
              <a:pPr/>
              <a:t>2</a:t>
            </a:fld>
            <a:endParaRPr lang="en-GB"/>
          </a:p>
        </p:txBody>
      </p:sp>
    </p:spTree>
    <p:extLst>
      <p:ext uri="{BB962C8B-B14F-4D97-AF65-F5344CB8AC3E}">
        <p14:creationId xmlns:p14="http://schemas.microsoft.com/office/powerpoint/2010/main" val="683360277"/>
      </p:ext>
    </p:extLst>
  </p:cSld>
  <p:clrMapOvr>
    <a:masterClrMapping/>
  </p:clrMapOvr>
  <mc:AlternateContent xmlns:mc="http://schemas.openxmlformats.org/markup-compatibility/2006" xmlns:p14="http://schemas.microsoft.com/office/powerpoint/2010/main">
    <mc:Choice Requires="p14">
      <p:transition spd="slow" p14:dur="2000" advTm="99139"/>
    </mc:Choice>
    <mc:Fallback xmlns="">
      <p:transition spd="slow" advTm="991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Case study: Piston</a:t>
            </a:r>
          </a:p>
        </p:txBody>
      </p:sp>
      <p:pic>
        <p:nvPicPr>
          <p:cNvPr id="6" name="Picture 5"/>
          <p:cNvPicPr>
            <a:picLocks noChangeAspect="1"/>
          </p:cNvPicPr>
          <p:nvPr/>
        </p:nvPicPr>
        <p:blipFill>
          <a:blip r:embed="rId2"/>
          <a:stretch>
            <a:fillRect/>
          </a:stretch>
        </p:blipFill>
        <p:spPr>
          <a:xfrm>
            <a:off x="1384300" y="859542"/>
            <a:ext cx="5566644" cy="5998458"/>
          </a:xfrm>
          <a:prstGeom prst="rect">
            <a:avLst/>
          </a:prstGeom>
        </p:spPr>
      </p:pic>
      <p:sp>
        <p:nvSpPr>
          <p:cNvPr id="3" name="TextBox 2"/>
          <p:cNvSpPr txBox="1"/>
          <p:nvPr/>
        </p:nvSpPr>
        <p:spPr>
          <a:xfrm>
            <a:off x="6028423" y="6211669"/>
            <a:ext cx="3115577" cy="646331"/>
          </a:xfrm>
          <a:prstGeom prst="rect">
            <a:avLst/>
          </a:prstGeom>
          <a:noFill/>
        </p:spPr>
        <p:txBody>
          <a:bodyPr wrap="square" rtlCol="0">
            <a:spAutoFit/>
          </a:bodyPr>
          <a:lstStyle/>
          <a:p>
            <a:r>
              <a:rPr lang="en-GB" sz="1200"/>
              <a:t>Images in this case study are taken from Yamagata, 2005, “The science and engineering of automobile engines”</a:t>
            </a:r>
          </a:p>
        </p:txBody>
      </p:sp>
      <p:sp>
        <p:nvSpPr>
          <p:cNvPr id="4" name="Slide Number Placeholder 3"/>
          <p:cNvSpPr>
            <a:spLocks noGrp="1"/>
          </p:cNvSpPr>
          <p:nvPr>
            <p:ph type="sldNum" sz="quarter" idx="12"/>
          </p:nvPr>
        </p:nvSpPr>
        <p:spPr/>
        <p:txBody>
          <a:bodyPr/>
          <a:lstStyle/>
          <a:p>
            <a:fld id="{F71EA363-3AA4-554B-864A-16EC408230E4}" type="slidenum">
              <a:rPr lang="en-GB" smtClean="0"/>
              <a:pPr/>
              <a:t>3</a:t>
            </a:fld>
            <a:endParaRPr lang="en-GB"/>
          </a:p>
        </p:txBody>
      </p:sp>
    </p:spTree>
    <p:extLst>
      <p:ext uri="{BB962C8B-B14F-4D97-AF65-F5344CB8AC3E}">
        <p14:creationId xmlns:p14="http://schemas.microsoft.com/office/powerpoint/2010/main" val="3563218872"/>
      </p:ext>
    </p:extLst>
  </p:cSld>
  <p:clrMapOvr>
    <a:masterClrMapping/>
  </p:clrMapOvr>
  <mc:AlternateContent xmlns:mc="http://schemas.openxmlformats.org/markup-compatibility/2006" xmlns:p14="http://schemas.microsoft.com/office/powerpoint/2010/main">
    <mc:Choice Requires="p14">
      <p:transition spd="slow" p14:dur="2000" advTm="13954"/>
    </mc:Choice>
    <mc:Fallback xmlns="">
      <p:transition spd="slow" advTm="139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sz="4000"/>
              <a:t>The Piston</a:t>
            </a:r>
          </a:p>
        </p:txBody>
      </p:sp>
      <p:pic>
        <p:nvPicPr>
          <p:cNvPr id="7" name="Picture 6" descr="Screen Shot 2014-09-11 at 16.50.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147" y="940181"/>
            <a:ext cx="7983853" cy="5253960"/>
          </a:xfrm>
          <a:prstGeom prst="rect">
            <a:avLst/>
          </a:prstGeom>
        </p:spPr>
      </p:pic>
      <p:sp>
        <p:nvSpPr>
          <p:cNvPr id="8" name="TextBox 7"/>
          <p:cNvSpPr txBox="1"/>
          <p:nvPr/>
        </p:nvSpPr>
        <p:spPr>
          <a:xfrm>
            <a:off x="0" y="6334683"/>
            <a:ext cx="9845576" cy="400110"/>
          </a:xfrm>
          <a:prstGeom prst="rect">
            <a:avLst/>
          </a:prstGeom>
          <a:noFill/>
        </p:spPr>
        <p:txBody>
          <a:bodyPr wrap="square" rtlCol="0">
            <a:spAutoFit/>
          </a:bodyPr>
          <a:lstStyle/>
          <a:p>
            <a:r>
              <a:rPr lang="en-GB" sz="2000"/>
              <a:t>The piston pin transmits the forces between the piston and the connecting rod</a:t>
            </a:r>
          </a:p>
        </p:txBody>
      </p:sp>
      <p:sp>
        <p:nvSpPr>
          <p:cNvPr id="3" name="Slide Number Placeholder 2"/>
          <p:cNvSpPr>
            <a:spLocks noGrp="1"/>
          </p:cNvSpPr>
          <p:nvPr>
            <p:ph type="sldNum" sz="quarter" idx="12"/>
          </p:nvPr>
        </p:nvSpPr>
        <p:spPr/>
        <p:txBody>
          <a:bodyPr/>
          <a:lstStyle/>
          <a:p>
            <a:fld id="{F71EA363-3AA4-554B-864A-16EC408230E4}" type="slidenum">
              <a:rPr lang="en-GB" smtClean="0"/>
              <a:pPr/>
              <a:t>4</a:t>
            </a:fld>
            <a:endParaRPr lang="en-GB"/>
          </a:p>
        </p:txBody>
      </p:sp>
    </p:spTree>
    <p:extLst>
      <p:ext uri="{BB962C8B-B14F-4D97-AF65-F5344CB8AC3E}">
        <p14:creationId xmlns:p14="http://schemas.microsoft.com/office/powerpoint/2010/main" val="3176420027"/>
      </p:ext>
    </p:extLst>
  </p:cSld>
  <p:clrMapOvr>
    <a:masterClrMapping/>
  </p:clrMapOvr>
  <mc:AlternateContent xmlns:mc="http://schemas.openxmlformats.org/markup-compatibility/2006" xmlns:p14="http://schemas.microsoft.com/office/powerpoint/2010/main">
    <mc:Choice Requires="p14">
      <p:transition spd="slow" p14:dur="2000" advTm="31402"/>
    </mc:Choice>
    <mc:Fallback xmlns="">
      <p:transition spd="slow" advTm="314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sz="4000"/>
              <a:t>The Piston</a:t>
            </a:r>
          </a:p>
        </p:txBody>
      </p:sp>
      <p:pic>
        <p:nvPicPr>
          <p:cNvPr id="3" name="Picture 2" descr="Screen Shot 2014-09-11 at 17.15.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155" y="1045811"/>
            <a:ext cx="5455829" cy="4250471"/>
          </a:xfrm>
          <a:prstGeom prst="rect">
            <a:avLst/>
          </a:prstGeom>
        </p:spPr>
      </p:pic>
      <p:sp>
        <p:nvSpPr>
          <p:cNvPr id="4" name="Slide Number Placeholder 3"/>
          <p:cNvSpPr>
            <a:spLocks noGrp="1"/>
          </p:cNvSpPr>
          <p:nvPr>
            <p:ph type="sldNum" sz="quarter" idx="12"/>
          </p:nvPr>
        </p:nvSpPr>
        <p:spPr/>
        <p:txBody>
          <a:bodyPr/>
          <a:lstStyle/>
          <a:p>
            <a:fld id="{F71EA363-3AA4-554B-864A-16EC408230E4}" type="slidenum">
              <a:rPr lang="en-GB" smtClean="0"/>
              <a:pPr/>
              <a:t>5</a:t>
            </a:fld>
            <a:endParaRPr lang="en-GB"/>
          </a:p>
        </p:txBody>
      </p:sp>
      <p:sp>
        <p:nvSpPr>
          <p:cNvPr id="5" name="Rectangle 4">
            <a:extLst>
              <a:ext uri="{FF2B5EF4-FFF2-40B4-BE49-F238E27FC236}">
                <a16:creationId xmlns:a16="http://schemas.microsoft.com/office/drawing/2014/main" id="{6A6562C9-D30A-034E-97F4-811A1BF3F2B9}"/>
              </a:ext>
            </a:extLst>
          </p:cNvPr>
          <p:cNvSpPr/>
          <p:nvPr/>
        </p:nvSpPr>
        <p:spPr>
          <a:xfrm>
            <a:off x="1894464" y="5380672"/>
            <a:ext cx="5355071" cy="1200329"/>
          </a:xfrm>
          <a:prstGeom prst="rect">
            <a:avLst/>
          </a:prstGeom>
        </p:spPr>
        <p:txBody>
          <a:bodyPr wrap="square">
            <a:spAutoFit/>
          </a:bodyPr>
          <a:lstStyle/>
          <a:p>
            <a:r>
              <a:rPr lang="en-GB" b="1"/>
              <a:t>Hostile Environment</a:t>
            </a:r>
          </a:p>
          <a:p>
            <a:pPr marL="285750" indent="-285750">
              <a:buFont typeface="Arial" panose="020B0604020202020204" pitchFamily="34" charset="0"/>
              <a:buChar char="•"/>
            </a:pPr>
            <a:r>
              <a:rPr lang="en-GB"/>
              <a:t>56 mm piston - 20 </a:t>
            </a:r>
            <a:r>
              <a:rPr lang="en-GB" err="1"/>
              <a:t>kN</a:t>
            </a:r>
            <a:r>
              <a:rPr lang="en-GB"/>
              <a:t> load - speeds of 15 ms</a:t>
            </a:r>
            <a:r>
              <a:rPr lang="en-GB" baseline="30000"/>
              <a:t>-1</a:t>
            </a:r>
            <a:r>
              <a:rPr lang="en-GB"/>
              <a:t>.</a:t>
            </a:r>
          </a:p>
          <a:p>
            <a:pPr marL="285750" indent="-285750">
              <a:buFont typeface="Arial" panose="020B0604020202020204" pitchFamily="34" charset="0"/>
              <a:buChar char="•"/>
            </a:pPr>
            <a:r>
              <a:rPr lang="en-GB"/>
              <a:t>10</a:t>
            </a:r>
            <a:r>
              <a:rPr lang="en-GB" baseline="30000"/>
              <a:t>6</a:t>
            </a:r>
            <a:r>
              <a:rPr lang="en-GB"/>
              <a:t> fatigue cycles per hour </a:t>
            </a:r>
          </a:p>
          <a:p>
            <a:pPr marL="285750" indent="-285750">
              <a:buFont typeface="Arial" panose="020B0604020202020204" pitchFamily="34" charset="0"/>
              <a:buChar char="•"/>
            </a:pPr>
            <a:r>
              <a:rPr lang="en-GB"/>
              <a:t>The head of the piston 350˚C  - Skirt is 150˚C.</a:t>
            </a:r>
          </a:p>
        </p:txBody>
      </p:sp>
    </p:spTree>
    <p:extLst>
      <p:ext uri="{BB962C8B-B14F-4D97-AF65-F5344CB8AC3E}">
        <p14:creationId xmlns:p14="http://schemas.microsoft.com/office/powerpoint/2010/main" val="3144752305"/>
      </p:ext>
    </p:extLst>
  </p:cSld>
  <p:clrMapOvr>
    <a:masterClrMapping/>
  </p:clrMapOvr>
  <mc:AlternateContent xmlns:mc="http://schemas.openxmlformats.org/markup-compatibility/2006" xmlns:p14="http://schemas.microsoft.com/office/powerpoint/2010/main">
    <mc:Choice Requires="p14">
      <p:transition spd="slow" p14:dur="2000" advTm="57264"/>
    </mc:Choice>
    <mc:Fallback xmlns="">
      <p:transition spd="slow" advTm="572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sz="4000"/>
              <a:t>The Piston</a:t>
            </a:r>
          </a:p>
        </p:txBody>
      </p:sp>
      <p:pic>
        <p:nvPicPr>
          <p:cNvPr id="3" name="Picture 2" descr="Screen Shot 2014-09-11 at 17.06.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48" y="972443"/>
            <a:ext cx="3619500" cy="4546600"/>
          </a:xfrm>
          <a:prstGeom prst="rect">
            <a:avLst/>
          </a:prstGeom>
        </p:spPr>
      </p:pic>
      <p:pic>
        <p:nvPicPr>
          <p:cNvPr id="4" name="Picture 3" descr="Screen Shot 2014-09-11 at 17.07.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510" y="1094277"/>
            <a:ext cx="4105588" cy="4105588"/>
          </a:xfrm>
          <a:prstGeom prst="rect">
            <a:avLst/>
          </a:prstGeom>
        </p:spPr>
      </p:pic>
      <p:sp>
        <p:nvSpPr>
          <p:cNvPr id="5" name="TextBox 4"/>
          <p:cNvSpPr txBox="1"/>
          <p:nvPr/>
        </p:nvSpPr>
        <p:spPr>
          <a:xfrm>
            <a:off x="427167" y="5453968"/>
            <a:ext cx="7368504" cy="461665"/>
          </a:xfrm>
          <a:prstGeom prst="rect">
            <a:avLst/>
          </a:prstGeom>
          <a:noFill/>
        </p:spPr>
        <p:txBody>
          <a:bodyPr wrap="square" rtlCol="0">
            <a:spAutoFit/>
          </a:bodyPr>
          <a:lstStyle/>
          <a:p>
            <a:r>
              <a:rPr lang="en-GB" sz="2400" dirty="0"/>
              <a:t>Two stroke piston		</a:t>
            </a:r>
          </a:p>
        </p:txBody>
      </p:sp>
      <p:sp>
        <p:nvSpPr>
          <p:cNvPr id="8" name="TextBox 7"/>
          <p:cNvSpPr txBox="1"/>
          <p:nvPr/>
        </p:nvSpPr>
        <p:spPr>
          <a:xfrm>
            <a:off x="4111419" y="5199864"/>
            <a:ext cx="7368504" cy="461665"/>
          </a:xfrm>
          <a:prstGeom prst="rect">
            <a:avLst/>
          </a:prstGeom>
          <a:noFill/>
        </p:spPr>
        <p:txBody>
          <a:bodyPr wrap="square" rtlCol="0">
            <a:spAutoFit/>
          </a:bodyPr>
          <a:lstStyle/>
          <a:p>
            <a:r>
              <a:rPr lang="en-GB" sz="2400" dirty="0"/>
              <a:t>4 stroke piston inside(a) and outside (b)</a:t>
            </a:r>
          </a:p>
        </p:txBody>
      </p:sp>
      <p:cxnSp>
        <p:nvCxnSpPr>
          <p:cNvPr id="9" name="Straight Arrow Connector 8"/>
          <p:cNvCxnSpPr/>
          <p:nvPr/>
        </p:nvCxnSpPr>
        <p:spPr>
          <a:xfrm flipV="1">
            <a:off x="6528812" y="2116415"/>
            <a:ext cx="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291506" y="1658136"/>
            <a:ext cx="1376994" cy="458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668500" y="1158324"/>
            <a:ext cx="1846675" cy="830997"/>
          </a:xfrm>
          <a:prstGeom prst="rect">
            <a:avLst/>
          </a:prstGeom>
          <a:noFill/>
        </p:spPr>
        <p:txBody>
          <a:bodyPr wrap="square" rtlCol="0">
            <a:spAutoFit/>
          </a:bodyPr>
          <a:lstStyle/>
          <a:p>
            <a:r>
              <a:rPr lang="en-GB" sz="2400"/>
              <a:t>Boss - high wear area</a:t>
            </a:r>
          </a:p>
        </p:txBody>
      </p:sp>
      <p:sp>
        <p:nvSpPr>
          <p:cNvPr id="6" name="Slide Number Placeholder 5"/>
          <p:cNvSpPr>
            <a:spLocks noGrp="1"/>
          </p:cNvSpPr>
          <p:nvPr>
            <p:ph type="sldNum" sz="quarter" idx="12"/>
          </p:nvPr>
        </p:nvSpPr>
        <p:spPr/>
        <p:txBody>
          <a:bodyPr/>
          <a:lstStyle/>
          <a:p>
            <a:fld id="{F71EA363-3AA4-554B-864A-16EC408230E4}" type="slidenum">
              <a:rPr lang="en-GB" smtClean="0"/>
              <a:pPr/>
              <a:t>6</a:t>
            </a:fld>
            <a:endParaRPr lang="en-GB"/>
          </a:p>
        </p:txBody>
      </p:sp>
    </p:spTree>
    <p:extLst>
      <p:ext uri="{BB962C8B-B14F-4D97-AF65-F5344CB8AC3E}">
        <p14:creationId xmlns:p14="http://schemas.microsoft.com/office/powerpoint/2010/main" val="1209973688"/>
      </p:ext>
    </p:extLst>
  </p:cSld>
  <p:clrMapOvr>
    <a:masterClrMapping/>
  </p:clrMapOvr>
  <mc:AlternateContent xmlns:mc="http://schemas.openxmlformats.org/markup-compatibility/2006" xmlns:p14="http://schemas.microsoft.com/office/powerpoint/2010/main">
    <mc:Choice Requires="p14">
      <p:transition spd="slow" p14:dur="2000" advTm="17911"/>
    </mc:Choice>
    <mc:Fallback xmlns="">
      <p:transition spd="slow" advTm="179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a:t>Piston considerably cooler than gas</a:t>
            </a:r>
          </a:p>
        </p:txBody>
      </p:sp>
      <p:sp>
        <p:nvSpPr>
          <p:cNvPr id="3" name="Content Placeholder 2"/>
          <p:cNvSpPr>
            <a:spLocks noGrp="1"/>
          </p:cNvSpPr>
          <p:nvPr>
            <p:ph idx="1"/>
          </p:nvPr>
        </p:nvSpPr>
        <p:spPr>
          <a:xfrm>
            <a:off x="457200" y="5006975"/>
            <a:ext cx="8229600" cy="1892300"/>
          </a:xfrm>
        </p:spPr>
        <p:txBody>
          <a:bodyPr>
            <a:normAutofit/>
          </a:bodyPr>
          <a:lstStyle/>
          <a:p>
            <a:r>
              <a:rPr lang="en-GB" sz="2400" dirty="0"/>
              <a:t>Unburned mixture T</a:t>
            </a:r>
            <a:r>
              <a:rPr lang="en-GB" sz="2400" baseline="-25000" dirty="0"/>
              <a:t>u</a:t>
            </a:r>
            <a:r>
              <a:rPr lang="en-GB" sz="2400" dirty="0"/>
              <a:t>=700K ; Burned mixture T</a:t>
            </a:r>
            <a:r>
              <a:rPr lang="en-GB" sz="2400" baseline="-25000" dirty="0"/>
              <a:t>b</a:t>
            </a:r>
            <a:r>
              <a:rPr lang="en-GB" sz="2400" dirty="0"/>
              <a:t>=2800K. </a:t>
            </a:r>
          </a:p>
          <a:p>
            <a:r>
              <a:rPr lang="en-GB" sz="2400" dirty="0"/>
              <a:t>Surfaces kept cool by the engines cooling system </a:t>
            </a:r>
          </a:p>
          <a:p>
            <a:r>
              <a:rPr lang="en-GB" sz="2400" dirty="0"/>
              <a:t>Burning takes place in only a few </a:t>
            </a:r>
            <a:r>
              <a:rPr lang="en-GB" sz="2400" dirty="0" err="1"/>
              <a:t>crankangle</a:t>
            </a:r>
            <a:r>
              <a:rPr lang="en-GB" sz="2400" dirty="0"/>
              <a:t> </a:t>
            </a:r>
          </a:p>
          <a:p>
            <a:pPr marL="0" indent="0">
              <a:buNone/>
            </a:pPr>
            <a:endParaRPr lang="en-GB" sz="1400" dirty="0"/>
          </a:p>
          <a:p>
            <a:pPr marL="0" indent="0">
              <a:buNone/>
            </a:pPr>
            <a:r>
              <a:rPr lang="en-GB" sz="1400" dirty="0"/>
              <a:t>Source: Dr </a:t>
            </a:r>
            <a:r>
              <a:rPr lang="en-GB" sz="1400" dirty="0" err="1"/>
              <a:t>Antonnio</a:t>
            </a:r>
            <a:r>
              <a:rPr lang="en-GB" sz="1400" dirty="0"/>
              <a:t> La Rocca, University of Nottingham</a:t>
            </a:r>
          </a:p>
          <a:p>
            <a:endParaRPr lang="en-GB" sz="2400"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7</a:t>
            </a:fld>
            <a:endParaRPr lang="en-GB"/>
          </a:p>
        </p:txBody>
      </p:sp>
      <p:pic>
        <p:nvPicPr>
          <p:cNvPr id="5" name="Picture 4"/>
          <p:cNvPicPr>
            <a:picLocks noChangeAspect="1"/>
          </p:cNvPicPr>
          <p:nvPr/>
        </p:nvPicPr>
        <p:blipFill>
          <a:blip r:embed="rId2"/>
          <a:stretch>
            <a:fillRect/>
          </a:stretch>
        </p:blipFill>
        <p:spPr>
          <a:xfrm>
            <a:off x="1765300" y="866675"/>
            <a:ext cx="5219700" cy="4235202"/>
          </a:xfrm>
          <a:prstGeom prst="rect">
            <a:avLst/>
          </a:prstGeom>
        </p:spPr>
      </p:pic>
      <p:sp>
        <p:nvSpPr>
          <p:cNvPr id="6" name="Rectangle 5"/>
          <p:cNvSpPr/>
          <p:nvPr/>
        </p:nvSpPr>
        <p:spPr>
          <a:xfrm>
            <a:off x="1828800" y="4546600"/>
            <a:ext cx="520700" cy="17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8831606"/>
      </p:ext>
    </p:extLst>
  </p:cSld>
  <p:clrMapOvr>
    <a:masterClrMapping/>
  </p:clrMapOvr>
  <mc:AlternateContent xmlns:mc="http://schemas.openxmlformats.org/markup-compatibility/2006" xmlns:p14="http://schemas.microsoft.com/office/powerpoint/2010/main">
    <mc:Choice Requires="p14">
      <p:transition spd="slow" p14:dur="2000" advTm="82336"/>
    </mc:Choice>
    <mc:Fallback xmlns="">
      <p:transition spd="slow" advTm="823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a:t>Possible desirable properties? </a:t>
            </a:r>
          </a:p>
        </p:txBody>
      </p:sp>
      <p:sp>
        <p:nvSpPr>
          <p:cNvPr id="3" name="Content Placeholder 2"/>
          <p:cNvSpPr>
            <a:spLocks noGrp="1"/>
          </p:cNvSpPr>
          <p:nvPr>
            <p:ph idx="1"/>
          </p:nvPr>
        </p:nvSpPr>
        <p:spPr>
          <a:xfrm>
            <a:off x="457200" y="1166018"/>
            <a:ext cx="8229600" cy="4525963"/>
          </a:xfrm>
        </p:spPr>
        <p:txBody>
          <a:bodyPr>
            <a:noAutofit/>
          </a:bodyPr>
          <a:lstStyle/>
          <a:p>
            <a:r>
              <a:rPr lang="en-GB" sz="2400"/>
              <a:t>Low thermal expansion</a:t>
            </a:r>
          </a:p>
          <a:p>
            <a:r>
              <a:rPr lang="en-GB" sz="2400"/>
              <a:t>Anti seizure </a:t>
            </a:r>
          </a:p>
          <a:p>
            <a:r>
              <a:rPr lang="en-GB" sz="2400"/>
              <a:t>Wear resistance at ring groove</a:t>
            </a:r>
          </a:p>
          <a:p>
            <a:r>
              <a:rPr lang="en-GB" sz="2400"/>
              <a:t>High thermal conductivity</a:t>
            </a:r>
          </a:p>
          <a:p>
            <a:r>
              <a:rPr lang="en-GB" sz="2400"/>
              <a:t>High creep strength</a:t>
            </a:r>
          </a:p>
          <a:p>
            <a:r>
              <a:rPr lang="en-GB" sz="2400"/>
              <a:t>High </a:t>
            </a:r>
            <a:r>
              <a:rPr lang="en-GB" sz="2400" err="1"/>
              <a:t>fatique</a:t>
            </a:r>
            <a:r>
              <a:rPr lang="en-GB" sz="2400"/>
              <a:t> strength</a:t>
            </a:r>
          </a:p>
          <a:p>
            <a:r>
              <a:rPr lang="en-GB" sz="2400"/>
              <a:t>High Strength to weight ratio</a:t>
            </a:r>
          </a:p>
          <a:p>
            <a:r>
              <a:rPr lang="en-GB" sz="2400"/>
              <a:t>High fatigue strength at elevated temperatures</a:t>
            </a:r>
          </a:p>
          <a:p>
            <a:r>
              <a:rPr lang="en-GB" sz="2400"/>
              <a:t>Machinability</a:t>
            </a:r>
          </a:p>
          <a:p>
            <a:r>
              <a:rPr lang="en-GB" sz="2400"/>
              <a:t>Low melting point and low viscosity for casting</a:t>
            </a:r>
          </a:p>
          <a:p>
            <a:r>
              <a:rPr lang="en-GB" sz="2400"/>
              <a:t>Capable of near net shape processing</a:t>
            </a:r>
          </a:p>
          <a:p>
            <a:r>
              <a:rPr lang="en-GB" sz="2400"/>
              <a:t>Low cost</a:t>
            </a:r>
          </a:p>
          <a:p>
            <a:pPr marL="0" indent="0">
              <a:buNone/>
            </a:pPr>
            <a:endParaRPr lang="en-GB" sz="2400">
              <a:solidFill>
                <a:srgbClr val="FF0000"/>
              </a:solidFill>
            </a:endParaRPr>
          </a:p>
          <a:p>
            <a:endParaRPr lang="en-GB" sz="2400"/>
          </a:p>
        </p:txBody>
      </p:sp>
      <p:sp>
        <p:nvSpPr>
          <p:cNvPr id="5" name="Slide Number Placeholder 4"/>
          <p:cNvSpPr>
            <a:spLocks noGrp="1"/>
          </p:cNvSpPr>
          <p:nvPr>
            <p:ph type="sldNum" sz="quarter" idx="12"/>
          </p:nvPr>
        </p:nvSpPr>
        <p:spPr/>
        <p:txBody>
          <a:bodyPr/>
          <a:lstStyle/>
          <a:p>
            <a:fld id="{F71EA363-3AA4-554B-864A-16EC408230E4}" type="slidenum">
              <a:rPr lang="en-GB" smtClean="0"/>
              <a:pPr/>
              <a:t>8</a:t>
            </a:fld>
            <a:endParaRPr lang="en-GB"/>
          </a:p>
        </p:txBody>
      </p:sp>
    </p:spTree>
    <p:extLst>
      <p:ext uri="{BB962C8B-B14F-4D97-AF65-F5344CB8AC3E}">
        <p14:creationId xmlns:p14="http://schemas.microsoft.com/office/powerpoint/2010/main" val="4067379394"/>
      </p:ext>
    </p:extLst>
  </p:cSld>
  <p:clrMapOvr>
    <a:masterClrMapping/>
  </p:clrMapOvr>
  <mc:AlternateContent xmlns:mc="http://schemas.openxmlformats.org/markup-compatibility/2006" xmlns:p14="http://schemas.microsoft.com/office/powerpoint/2010/main">
    <mc:Choice Requires="p14">
      <p:transition spd="slow" p14:dur="2000" advTm="103475"/>
    </mc:Choice>
    <mc:Fallback xmlns="">
      <p:transition spd="slow" advTm="1034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sz="4000"/>
              <a:t>The Piston</a:t>
            </a:r>
          </a:p>
        </p:txBody>
      </p:sp>
      <p:sp>
        <p:nvSpPr>
          <p:cNvPr id="3" name="TextBox 2"/>
          <p:cNvSpPr txBox="1"/>
          <p:nvPr/>
        </p:nvSpPr>
        <p:spPr>
          <a:xfrm>
            <a:off x="478725" y="904498"/>
            <a:ext cx="8186550" cy="2554545"/>
          </a:xfrm>
          <a:prstGeom prst="rect">
            <a:avLst/>
          </a:prstGeom>
          <a:noFill/>
        </p:spPr>
        <p:txBody>
          <a:bodyPr wrap="square" rtlCol="0">
            <a:spAutoFit/>
          </a:bodyPr>
          <a:lstStyle/>
          <a:p>
            <a:r>
              <a:rPr lang="en-GB" sz="2000" b="1"/>
              <a:t>Function: </a:t>
            </a:r>
            <a:r>
              <a:rPr lang="en-GB" sz="2000"/>
              <a:t>Forms a combustion chamber by sealing hot gases</a:t>
            </a:r>
          </a:p>
          <a:p>
            <a:r>
              <a:rPr lang="en-GB" sz="2000" b="1"/>
              <a:t>Objectives: </a:t>
            </a:r>
            <a:r>
              <a:rPr lang="en-GB" sz="2000"/>
              <a:t> Transmitting combustion power,  allowing gas exchange( two stroke), must also transmit heat from piston head to cylinder wall, must be light for engine efficiency therefore </a:t>
            </a:r>
            <a:r>
              <a:rPr lang="en-GB" sz="2000" b="1"/>
              <a:t>minimise mass</a:t>
            </a:r>
          </a:p>
          <a:p>
            <a:r>
              <a:rPr lang="en-GB" sz="2000" b="1"/>
              <a:t>Constraints: </a:t>
            </a:r>
            <a:r>
              <a:rPr lang="en-GB" sz="2000"/>
              <a:t>Must operate at high temperatures defined by engine type, low thermal expansion, high thermal conductivity, must not seize, high fatigue strength at high T, must be mass produced and low cost</a:t>
            </a:r>
            <a:endParaRPr lang="en-GB" sz="2000" b="1"/>
          </a:p>
          <a:p>
            <a:r>
              <a:rPr lang="en-GB" sz="2000" b="1"/>
              <a:t>Free variable: </a:t>
            </a:r>
            <a:r>
              <a:rPr lang="en-GB" sz="2000"/>
              <a:t>Choice of material</a:t>
            </a:r>
          </a:p>
        </p:txBody>
      </p:sp>
      <p:sp>
        <p:nvSpPr>
          <p:cNvPr id="4" name="TextBox 3"/>
          <p:cNvSpPr txBox="1"/>
          <p:nvPr/>
        </p:nvSpPr>
        <p:spPr>
          <a:xfrm>
            <a:off x="287865" y="3730115"/>
            <a:ext cx="8568270" cy="3046988"/>
          </a:xfrm>
          <a:prstGeom prst="rect">
            <a:avLst/>
          </a:prstGeom>
          <a:noFill/>
        </p:spPr>
        <p:txBody>
          <a:bodyPr wrap="square" rtlCol="0">
            <a:spAutoFit/>
          </a:bodyPr>
          <a:lstStyle/>
          <a:p>
            <a:r>
              <a:rPr lang="en-GB" sz="2400"/>
              <a:t>There are multiple constraints in any problem, in this case:</a:t>
            </a:r>
          </a:p>
          <a:p>
            <a:pPr marL="285750" indent="-285750">
              <a:buFont typeface="Arial" panose="020B0604020202020204" pitchFamily="34" charset="0"/>
              <a:buChar char="•"/>
            </a:pPr>
            <a:r>
              <a:rPr lang="en-GB" sz="2400" b="1"/>
              <a:t>high strength to weight ratio</a:t>
            </a:r>
          </a:p>
          <a:p>
            <a:pPr marL="285750" indent="-285750">
              <a:buFont typeface="Arial" panose="020B0604020202020204" pitchFamily="34" charset="0"/>
              <a:buChar char="•"/>
            </a:pPr>
            <a:r>
              <a:rPr lang="en-GB" sz="2400" b="1"/>
              <a:t>high thermal conductivity with low thermal expansion</a:t>
            </a:r>
            <a:r>
              <a:rPr lang="en-GB" sz="2400"/>
              <a:t>,</a:t>
            </a:r>
          </a:p>
          <a:p>
            <a:pPr marL="285750" indent="-285750">
              <a:buFont typeface="Arial" panose="020B0604020202020204" pitchFamily="34" charset="0"/>
              <a:buChar char="•"/>
            </a:pPr>
            <a:r>
              <a:rPr lang="en-GB" sz="2400"/>
              <a:t>low friction,</a:t>
            </a:r>
          </a:p>
          <a:p>
            <a:pPr marL="285750" indent="-285750">
              <a:buFont typeface="Arial" panose="020B0604020202020204" pitchFamily="34" charset="0"/>
              <a:buChar char="•"/>
            </a:pPr>
            <a:r>
              <a:rPr lang="en-GB" sz="2400"/>
              <a:t>strength at operating temperature</a:t>
            </a:r>
          </a:p>
          <a:p>
            <a:pPr marL="285750" indent="-285750">
              <a:buFont typeface="Arial" panose="020B0604020202020204" pitchFamily="34" charset="0"/>
              <a:buChar char="•"/>
            </a:pPr>
            <a:r>
              <a:rPr lang="en-GB" sz="2400"/>
              <a:t>low cost. </a:t>
            </a:r>
          </a:p>
          <a:p>
            <a:endParaRPr lang="en-GB" sz="2400"/>
          </a:p>
          <a:p>
            <a:endParaRPr lang="en-GB" sz="2400"/>
          </a:p>
        </p:txBody>
      </p:sp>
      <p:sp>
        <p:nvSpPr>
          <p:cNvPr id="5" name="Slide Number Placeholder 4"/>
          <p:cNvSpPr>
            <a:spLocks noGrp="1"/>
          </p:cNvSpPr>
          <p:nvPr>
            <p:ph type="sldNum" sz="quarter" idx="12"/>
          </p:nvPr>
        </p:nvSpPr>
        <p:spPr/>
        <p:txBody>
          <a:bodyPr/>
          <a:lstStyle/>
          <a:p>
            <a:fld id="{F71EA363-3AA4-554B-864A-16EC408230E4}" type="slidenum">
              <a:rPr lang="en-GB" smtClean="0"/>
              <a:pPr/>
              <a:t>9</a:t>
            </a:fld>
            <a:endParaRPr lang="en-GB"/>
          </a:p>
        </p:txBody>
      </p:sp>
    </p:spTree>
    <p:extLst>
      <p:ext uri="{BB962C8B-B14F-4D97-AF65-F5344CB8AC3E}">
        <p14:creationId xmlns:p14="http://schemas.microsoft.com/office/powerpoint/2010/main" val="2719929572"/>
      </p:ext>
    </p:extLst>
  </p:cSld>
  <p:clrMapOvr>
    <a:masterClrMapping/>
  </p:clrMapOvr>
  <mc:AlternateContent xmlns:mc="http://schemas.openxmlformats.org/markup-compatibility/2006" xmlns:p14="http://schemas.microsoft.com/office/powerpoint/2010/main">
    <mc:Choice Requires="p14">
      <p:transition spd="slow" p14:dur="2000" advTm="122356"/>
    </mc:Choice>
    <mc:Fallback xmlns="">
      <p:transition spd="slow" advTm="12235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21"/>
</p:tagLst>
</file>

<file path=ppt/tags/tag4.xml><?xml version="1.0" encoding="utf-8"?>
<p:tagLst xmlns:a="http://schemas.openxmlformats.org/drawingml/2006/main" xmlns:r="http://schemas.openxmlformats.org/officeDocument/2006/relationships" xmlns:p="http://schemas.openxmlformats.org/presentationml/2006/main">
  <p:tag name="TIMING" val="|1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TotalTime>
  <Words>1052</Words>
  <Application>Microsoft Macintosh PowerPoint</Application>
  <PresentationFormat>On-screen Show (4:3)</PresentationFormat>
  <Paragraphs>153</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Courier New</vt:lpstr>
      <vt:lpstr>1_Office Theme</vt:lpstr>
      <vt:lpstr>BLOCK L: Designing with Light Alloys</vt:lpstr>
      <vt:lpstr>Terminology</vt:lpstr>
      <vt:lpstr>Case study: Piston</vt:lpstr>
      <vt:lpstr>The Piston</vt:lpstr>
      <vt:lpstr>The Piston</vt:lpstr>
      <vt:lpstr>The Piston</vt:lpstr>
      <vt:lpstr>Piston considerably cooler than gas</vt:lpstr>
      <vt:lpstr>Possible desirable properties? </vt:lpstr>
      <vt:lpstr>The Piston</vt:lpstr>
      <vt:lpstr>Performance Index</vt:lpstr>
      <vt:lpstr>Tabular form     </vt:lpstr>
      <vt:lpstr>Performance Index on a graph</vt:lpstr>
      <vt:lpstr>Materials Selection</vt:lpstr>
      <vt:lpstr>Materials Selection</vt:lpstr>
      <vt:lpstr>Performance Index on a graph</vt:lpstr>
      <vt:lpstr>PowerPoint Presentation</vt:lpstr>
      <vt:lpstr>Friction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1: Designing with polymers</dc:title>
  <dc:creator>David Grant</dc:creator>
  <cp:lastModifiedBy>David Grant (staff)</cp:lastModifiedBy>
  <cp:revision>2</cp:revision>
  <cp:lastPrinted>2019-09-25T22:17:11Z</cp:lastPrinted>
  <dcterms:created xsi:type="dcterms:W3CDTF">2014-09-11T13:02:01Z</dcterms:created>
  <dcterms:modified xsi:type="dcterms:W3CDTF">2022-10-04T20:43:24Z</dcterms:modified>
</cp:coreProperties>
</file>